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76" r:id="rId2"/>
    <p:sldId id="278" r:id="rId3"/>
    <p:sldId id="283" r:id="rId4"/>
    <p:sldId id="292" r:id="rId5"/>
    <p:sldId id="282" r:id="rId6"/>
    <p:sldId id="291" r:id="rId7"/>
    <p:sldId id="293" r:id="rId8"/>
    <p:sldId id="295" r:id="rId9"/>
    <p:sldId id="296" r:id="rId10"/>
    <p:sldId id="297" r:id="rId11"/>
    <p:sldId id="298" r:id="rId12"/>
    <p:sldId id="294" r:id="rId13"/>
    <p:sldId id="299" r:id="rId14"/>
    <p:sldId id="300" r:id="rId15"/>
    <p:sldId id="301" r:id="rId16"/>
    <p:sldId id="302" r:id="rId17"/>
    <p:sldId id="303" r:id="rId18"/>
    <p:sldId id="304" r:id="rId19"/>
    <p:sldId id="305" r:id="rId20"/>
    <p:sldId id="310" r:id="rId21"/>
    <p:sldId id="306" r:id="rId22"/>
    <p:sldId id="308" r:id="rId23"/>
    <p:sldId id="309" r:id="rId24"/>
    <p:sldId id="307" r:id="rId25"/>
    <p:sldId id="311" r:id="rId26"/>
    <p:sldId id="312" r:id="rId27"/>
    <p:sldId id="313" r:id="rId28"/>
    <p:sldId id="315" r:id="rId29"/>
    <p:sldId id="316" r:id="rId30"/>
    <p:sldId id="317" r:id="rId31"/>
    <p:sldId id="314" r:id="rId32"/>
    <p:sldId id="290"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8EE046-5C55-415C-B3FD-423FFD5A7A90}">
          <p14:sldIdLst>
            <p14:sldId id="276"/>
            <p14:sldId id="278"/>
            <p14:sldId id="283"/>
            <p14:sldId id="292"/>
            <p14:sldId id="282"/>
            <p14:sldId id="291"/>
            <p14:sldId id="293"/>
            <p14:sldId id="295"/>
            <p14:sldId id="296"/>
            <p14:sldId id="297"/>
            <p14:sldId id="298"/>
            <p14:sldId id="294"/>
            <p14:sldId id="299"/>
            <p14:sldId id="300"/>
            <p14:sldId id="301"/>
            <p14:sldId id="302"/>
            <p14:sldId id="303"/>
            <p14:sldId id="304"/>
            <p14:sldId id="305"/>
            <p14:sldId id="310"/>
            <p14:sldId id="306"/>
            <p14:sldId id="308"/>
            <p14:sldId id="309"/>
            <p14:sldId id="307"/>
            <p14:sldId id="311"/>
            <p14:sldId id="312"/>
            <p14:sldId id="313"/>
            <p14:sldId id="315"/>
            <p14:sldId id="316"/>
            <p14:sldId id="317"/>
            <p14:sldId id="314"/>
            <p14:sldId id="2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C2"/>
    <a:srgbClr val="02409B"/>
    <a:srgbClr val="3348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82" autoAdjust="0"/>
    <p:restoredTop sz="94660"/>
  </p:normalViewPr>
  <p:slideViewPr>
    <p:cSldViewPr snapToGrid="0">
      <p:cViewPr varScale="1">
        <p:scale>
          <a:sx n="106" d="100"/>
          <a:sy n="106" d="100"/>
        </p:scale>
        <p:origin x="192" y="123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nthony.depner\Desktop\Monthly%20KHISS%20reports%202025\Vaccinations%20for%20shingles\Children%20Vaccinations\Child%20Vacc.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nthony.depner\Desktop\Monthly%20KHISS%20reports\Vaccinations\Children%20Vaccinations\Child%20Vacc.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nthony.depner\Desktop\Monthly%20KHISS%20reports%202025\Vaccinations%20for%20shingles\Children%20Vaccinations\Child%20Vacc.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anthony.depner\Desktop\Monthly%20KHISS%20reports%202025\Vaccinations%20for%20shingles\Children%20Vaccinations\Child%20Vacc.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anthony.depner\Desktop\Monthly%20KHISS%20reports%202025\Vaccinations%20for%20shingles\Children%20Vaccinations\Child%20Vacc.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anthony.depner\Desktop\Monthly%20KHISS%20reports%202025\Vaccinations%20for%20shingles\Children%20Vaccinations\Child%20Vacc.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anthony.depner\Desktop\Monthly%20KHISS%20reports%202025\Vaccinations%20for%20shingles\Children%20Vaccinations\Child%20Vacc.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anthony.depner\Desktop\Monthly%20KHISS%20reports%202025\Vaccinations%20for%20shingles\Children%20Vaccinations\Child%20Vacc.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anthony.depner\Desktop\Monthly%20KHISS%20reports%202025\Vaccinations%20for%20shingles\Children%20Vaccinations\Child%20Vacc.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anthony.depner\Desktop\Monthly%20KHISS%20reports%202025\Vaccinations%20for%20shingles\Children%20Vaccinations\Child%20Vacc.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nthony.depner\Desktop\Monthly%20KHISS%20reports%202025\Vaccinations%20for%20shingles\Children%20Vaccinations\Child%20Vacc.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nthony.depner\Desktop\Monthly%20KHISS%20reports%202025\Vaccinations%20for%20shingles\Children%20Vaccinations\Child%20Vacc.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nthony.depner\Desktop\Monthly%20KHISS%20reports\Vaccinations\Children%20Vaccinations\Child%20Vacc.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nthony.depner\Desktop\Monthly%20KHISS%20reports%202025\Vaccinations%20for%20shingles\Children%20Vaccinations\Child%20Vacc.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nthony.depner\Desktop\Monthly%20KHISS%20reports%202025\Vaccinations%20for%20shingles\Children%20Vaccinations\Child%20Vacc.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nthony.depner\Desktop\Monthly%20KHISS%20reports\Vaccinations\Children%20Vaccinations\Child%20Vacc.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nthony.depner\Desktop\Monthly%20KHISS%20reports%202025\Vaccinations%20for%20shingles\Children%20Vaccinations\Child%20Vacc.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nthony.depner\Desktop\Monthly%20KHISS%20reports%202025\Vaccinations%20for%20shingles\Children%20Vaccinations\Child%20Vacc.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2.2304832713754601E-2"/>
                  <c:y val="-8.11770545065569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10-4251-9A48-21DB35397275}"/>
                </c:ext>
              </c:extLst>
            </c:dLbl>
            <c:dLbl>
              <c:idx val="1"/>
              <c:layout>
                <c:manualLayout>
                  <c:x val="1.2391573729863693E-2"/>
                  <c:y val="-4.05885272532784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10-4251-9A48-21DB35397275}"/>
                </c:ext>
              </c:extLst>
            </c:dLbl>
            <c:dLbl>
              <c:idx val="2"/>
              <c:layout>
                <c:manualLayout>
                  <c:x val="1.7348203221809171E-2"/>
                  <c:y val="-7.711820178122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10-4251-9A48-21DB35397275}"/>
                </c:ext>
              </c:extLst>
            </c:dLbl>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'2020'!$M$13:$O$13</c:f>
              <c:strCache>
                <c:ptCount val="3"/>
                <c:pt idx="0">
                  <c:v>Charged</c:v>
                </c:pt>
                <c:pt idx="1">
                  <c:v>Allowed</c:v>
                </c:pt>
                <c:pt idx="2">
                  <c:v>Paid</c:v>
                </c:pt>
              </c:strCache>
            </c:strRef>
          </c:cat>
          <c:val>
            <c:numRef>
              <c:f>'2020'!$M$14:$O$14</c:f>
              <c:numCache>
                <c:formatCode>_("$"* #,##0.00_);_("$"* \(#,##0.00\);_("$"* "-"??_);_(@_)</c:formatCode>
                <c:ptCount val="3"/>
                <c:pt idx="0">
                  <c:v>1417897580.6399996</c:v>
                </c:pt>
                <c:pt idx="1">
                  <c:v>803998796.57999921</c:v>
                </c:pt>
                <c:pt idx="2">
                  <c:v>730418858.33999979</c:v>
                </c:pt>
              </c:numCache>
            </c:numRef>
          </c:val>
          <c:extLst>
            <c:ext xmlns:c16="http://schemas.microsoft.com/office/drawing/2014/chart" uri="{C3380CC4-5D6E-409C-BE32-E72D297353CC}">
              <c16:uniqueId val="{00000003-E610-4251-9A48-21DB35397275}"/>
            </c:ext>
          </c:extLst>
        </c:ser>
        <c:dLbls>
          <c:showLegendKey val="0"/>
          <c:showVal val="1"/>
          <c:showCatName val="0"/>
          <c:showSerName val="0"/>
          <c:showPercent val="0"/>
          <c:showBubbleSize val="0"/>
        </c:dLbls>
        <c:gapWidth val="150"/>
        <c:shape val="box"/>
        <c:axId val="142801008"/>
        <c:axId val="142822608"/>
        <c:axId val="0"/>
      </c:bar3DChart>
      <c:catAx>
        <c:axId val="142801008"/>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Type of Cost</a:t>
                </a:r>
              </a:p>
            </c:rich>
          </c:tx>
          <c:overlay val="0"/>
          <c:spPr>
            <a:noFill/>
            <a:ln>
              <a:noFill/>
            </a:ln>
            <a:effectLst/>
          </c:spPr>
          <c:txPr>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42822608"/>
        <c:crosses val="autoZero"/>
        <c:auto val="1"/>
        <c:lblAlgn val="ctr"/>
        <c:lblOffset val="100"/>
        <c:noMultiLvlLbl val="0"/>
      </c:catAx>
      <c:valAx>
        <c:axId val="142822608"/>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Cost($)</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42801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0.15511584607069373"/>
                  <c:y val="-4.2193847815280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1E-4CD0-BBB6-1F0EEE1182D2}"/>
                </c:ext>
              </c:extLst>
            </c:dLbl>
            <c:dLbl>
              <c:idx val="1"/>
              <c:layout>
                <c:manualLayout>
                  <c:x val="2.2963881979928408E-2"/>
                  <c:y val="-8.04065173046265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1E-4CD0-BBB6-1F0EEE1182D2}"/>
                </c:ext>
              </c:extLst>
            </c:dLbl>
            <c:dLbl>
              <c:idx val="2"/>
              <c:layout>
                <c:manualLayout>
                  <c:x val="4.1088178308953408E-2"/>
                  <c:y val="-0.109109141711092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1E-4CD0-BBB6-1F0EEE1182D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'2023'!$M$13:$O$13</c:f>
              <c:strCache>
                <c:ptCount val="3"/>
                <c:pt idx="0">
                  <c:v>Charged</c:v>
                </c:pt>
                <c:pt idx="1">
                  <c:v>Allowed</c:v>
                </c:pt>
                <c:pt idx="2">
                  <c:v>Paid</c:v>
                </c:pt>
              </c:strCache>
            </c:strRef>
          </c:cat>
          <c:val>
            <c:numRef>
              <c:f>'2023'!$M$14:$O$14</c:f>
              <c:numCache>
                <c:formatCode>_("$"* #,##0.00_);_("$"* \(#,##0.00\);_("$"* "-"??_);_(@_)</c:formatCode>
                <c:ptCount val="3"/>
                <c:pt idx="0">
                  <c:v>989515108.91000009</c:v>
                </c:pt>
                <c:pt idx="1">
                  <c:v>512956053.00000042</c:v>
                </c:pt>
                <c:pt idx="2">
                  <c:v>471444641.99000001</c:v>
                </c:pt>
              </c:numCache>
            </c:numRef>
          </c:val>
          <c:extLst>
            <c:ext xmlns:c16="http://schemas.microsoft.com/office/drawing/2014/chart" uri="{C3380CC4-5D6E-409C-BE32-E72D297353CC}">
              <c16:uniqueId val="{00000003-331E-4CD0-BBB6-1F0EEE1182D2}"/>
            </c:ext>
          </c:extLst>
        </c:ser>
        <c:dLbls>
          <c:showLegendKey val="0"/>
          <c:showVal val="1"/>
          <c:showCatName val="0"/>
          <c:showSerName val="0"/>
          <c:showPercent val="0"/>
          <c:showBubbleSize val="0"/>
        </c:dLbls>
        <c:gapWidth val="150"/>
        <c:shape val="box"/>
        <c:axId val="351750496"/>
        <c:axId val="351737056"/>
        <c:axId val="0"/>
      </c:bar3DChart>
      <c:catAx>
        <c:axId val="351750496"/>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sz="1200"/>
                  <a:t>Type of Cost</a:t>
                </a:r>
              </a:p>
            </c:rich>
          </c:tx>
          <c:overlay val="0"/>
          <c:spPr>
            <a:noFill/>
            <a:ln>
              <a:noFill/>
            </a:ln>
            <a:effectLst/>
          </c:spPr>
          <c:txPr>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351737056"/>
        <c:crosses val="autoZero"/>
        <c:auto val="1"/>
        <c:lblAlgn val="ctr"/>
        <c:lblOffset val="100"/>
        <c:noMultiLvlLbl val="0"/>
      </c:catAx>
      <c:valAx>
        <c:axId val="351737056"/>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sz="1200"/>
                  <a:t>Cost($)</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351750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Total Vaccinations</a:t>
            </a:r>
          </a:p>
        </c:rich>
      </c:tx>
      <c:overlay val="0"/>
      <c:spPr>
        <a:noFill/>
        <a:ln>
          <a:noFill/>
        </a:ln>
        <a:effectLst/>
      </c:spPr>
      <c:txPr>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strRef>
              <c:f>'2023'!$O$1</c:f>
              <c:strCache>
                <c:ptCount val="1"/>
                <c:pt idx="0">
                  <c:v>DataPoints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0ADE-457D-AB1D-A080D17D3C4A}"/>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0ADE-457D-AB1D-A080D17D3C4A}"/>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0ADE-457D-AB1D-A080D17D3C4A}"/>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0ADE-457D-AB1D-A080D17D3C4A}"/>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0ADE-457D-AB1D-A080D17D3C4A}"/>
              </c:ext>
            </c:extLst>
          </c:dPt>
          <c:dLbls>
            <c:dLbl>
              <c:idx val="0"/>
              <c:layout>
                <c:manualLayout>
                  <c:x val="4.6401137357830274E-2"/>
                  <c:y val="-5.0160396617089534E-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DE-457D-AB1D-A080D17D3C4A}"/>
                </c:ext>
              </c:extLst>
            </c:dLbl>
            <c:dLbl>
              <c:idx val="1"/>
              <c:layout>
                <c:manualLayout>
                  <c:x val="3.0420931758530185E-2"/>
                  <c:y val="-8.2108486439195095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DE-457D-AB1D-A080D17D3C4A}"/>
                </c:ext>
              </c:extLst>
            </c:dLbl>
            <c:dLbl>
              <c:idx val="2"/>
              <c:layout>
                <c:manualLayout>
                  <c:x val="6.6666666666666671E-3"/>
                  <c:y val="1.3695683872849227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ADE-457D-AB1D-A080D17D3C4A}"/>
                </c:ext>
              </c:extLst>
            </c:dLbl>
            <c:dLbl>
              <c:idx val="3"/>
              <c:layout>
                <c:manualLayout>
                  <c:x val="-0.10149081364829396"/>
                  <c:y val="-4.192293671624380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ADE-457D-AB1D-A080D17D3C4A}"/>
                </c:ext>
              </c:extLst>
            </c:dLbl>
            <c:dLbl>
              <c:idx val="4"/>
              <c:layout>
                <c:manualLayout>
                  <c:x val="1.2373578302712161E-2"/>
                  <c:y val="-9.245370370370370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ADE-457D-AB1D-A080D17D3C4A}"/>
                </c:ext>
              </c:extLst>
            </c:dLbl>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'2023'!$N$2:$N$6</c:f>
              <c:strCache>
                <c:ptCount val="5"/>
                <c:pt idx="0">
                  <c:v>2002-2004 (21-19)</c:v>
                </c:pt>
                <c:pt idx="1">
                  <c:v>2005-2009 (18-14)</c:v>
                </c:pt>
                <c:pt idx="2">
                  <c:v>2010-2014 (13-9)</c:v>
                </c:pt>
                <c:pt idx="3">
                  <c:v>2015-2019 (8-4)</c:v>
                </c:pt>
                <c:pt idx="4">
                  <c:v>2020-2023 (3-0)</c:v>
                </c:pt>
              </c:strCache>
            </c:strRef>
          </c:cat>
          <c:val>
            <c:numRef>
              <c:f>'2023'!$O$2:$O$6</c:f>
              <c:numCache>
                <c:formatCode>_(* #,##0_);_(* \(#,##0\);_(* "-"??_);_(@_)</c:formatCode>
                <c:ptCount val="5"/>
                <c:pt idx="0">
                  <c:v>194087</c:v>
                </c:pt>
                <c:pt idx="1">
                  <c:v>411958</c:v>
                </c:pt>
                <c:pt idx="2">
                  <c:v>343343</c:v>
                </c:pt>
                <c:pt idx="3">
                  <c:v>366112</c:v>
                </c:pt>
                <c:pt idx="4">
                  <c:v>575242</c:v>
                </c:pt>
              </c:numCache>
            </c:numRef>
          </c:val>
          <c:extLst>
            <c:ext xmlns:c16="http://schemas.microsoft.com/office/drawing/2014/chart" uri="{C3380CC4-5D6E-409C-BE32-E72D297353CC}">
              <c16:uniqueId val="{0000000A-0ADE-457D-AB1D-A080D17D3C4A}"/>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Average Child Vaccination Cost</a:t>
            </a:r>
          </a:p>
        </c:rich>
      </c:tx>
      <c:overlay val="0"/>
      <c:spPr>
        <a:noFill/>
        <a:ln>
          <a:noFill/>
        </a:ln>
        <a:effectLst/>
      </c:spPr>
      <c:txPr>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'2023'!$I$13</c:f>
              <c:strCache>
                <c:ptCount val="1"/>
                <c:pt idx="0">
                  <c:v>Charged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'2023'!$H$14:$H$18</c:f>
              <c:strCache>
                <c:ptCount val="5"/>
                <c:pt idx="0">
                  <c:v>2002-2004 (21-19)</c:v>
                </c:pt>
                <c:pt idx="1">
                  <c:v>2005-2009 (18-14)</c:v>
                </c:pt>
                <c:pt idx="2">
                  <c:v>2010-2014 (13-9)</c:v>
                </c:pt>
                <c:pt idx="3">
                  <c:v>2015-2019 (8-4)</c:v>
                </c:pt>
                <c:pt idx="4">
                  <c:v>2020-2023 (3-0)</c:v>
                </c:pt>
              </c:strCache>
            </c:strRef>
          </c:cat>
          <c:val>
            <c:numRef>
              <c:f>'2023'!$I$14:$I$18</c:f>
              <c:numCache>
                <c:formatCode>_("$"* #,##0.00_);_("$"* \(#,##0.00\);_("$"* "-"??_);_(@_)</c:formatCode>
                <c:ptCount val="5"/>
                <c:pt idx="0">
                  <c:v>574.62515660502777</c:v>
                </c:pt>
                <c:pt idx="1">
                  <c:v>505.8033465790208</c:v>
                </c:pt>
                <c:pt idx="2">
                  <c:v>441.15408335105082</c:v>
                </c:pt>
                <c:pt idx="3">
                  <c:v>316.28899093719963</c:v>
                </c:pt>
                <c:pt idx="4">
                  <c:v>699.45125634080955</c:v>
                </c:pt>
              </c:numCache>
            </c:numRef>
          </c:val>
          <c:extLst>
            <c:ext xmlns:c16="http://schemas.microsoft.com/office/drawing/2014/chart" uri="{C3380CC4-5D6E-409C-BE32-E72D297353CC}">
              <c16:uniqueId val="{00000000-6FEE-4811-8DCA-EDC62A976AD8}"/>
            </c:ext>
          </c:extLst>
        </c:ser>
        <c:ser>
          <c:idx val="1"/>
          <c:order val="1"/>
          <c:tx>
            <c:strRef>
              <c:f>'2023'!$J$13</c:f>
              <c:strCache>
                <c:ptCount val="1"/>
                <c:pt idx="0">
                  <c:v>Allowed</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'2023'!$H$14:$H$18</c:f>
              <c:strCache>
                <c:ptCount val="5"/>
                <c:pt idx="0">
                  <c:v>2002-2004 (21-19)</c:v>
                </c:pt>
                <c:pt idx="1">
                  <c:v>2005-2009 (18-14)</c:v>
                </c:pt>
                <c:pt idx="2">
                  <c:v>2010-2014 (13-9)</c:v>
                </c:pt>
                <c:pt idx="3">
                  <c:v>2015-2019 (8-4)</c:v>
                </c:pt>
                <c:pt idx="4">
                  <c:v>2020-2023 (3-0)</c:v>
                </c:pt>
              </c:strCache>
            </c:strRef>
          </c:cat>
          <c:val>
            <c:numRef>
              <c:f>'2023'!$J$14:$J$18</c:f>
              <c:numCache>
                <c:formatCode>_("$"* #,##0.00_);_("$"* \(#,##0.00\);_("$"* "-"??_);_(@_)</c:formatCode>
                <c:ptCount val="5"/>
                <c:pt idx="0">
                  <c:v>260.53540288633474</c:v>
                </c:pt>
                <c:pt idx="1">
                  <c:v>262.26831732846529</c:v>
                </c:pt>
                <c:pt idx="2">
                  <c:v>253.13646164331294</c:v>
                </c:pt>
                <c:pt idx="3">
                  <c:v>179.63617835525747</c:v>
                </c:pt>
                <c:pt idx="4">
                  <c:v>350.57661664134446</c:v>
                </c:pt>
              </c:numCache>
            </c:numRef>
          </c:val>
          <c:extLst>
            <c:ext xmlns:c16="http://schemas.microsoft.com/office/drawing/2014/chart" uri="{C3380CC4-5D6E-409C-BE32-E72D297353CC}">
              <c16:uniqueId val="{00000001-6FEE-4811-8DCA-EDC62A976AD8}"/>
            </c:ext>
          </c:extLst>
        </c:ser>
        <c:ser>
          <c:idx val="2"/>
          <c:order val="2"/>
          <c:tx>
            <c:strRef>
              <c:f>'2023'!$K$13</c:f>
              <c:strCache>
                <c:ptCount val="1"/>
                <c:pt idx="0">
                  <c:v>Paid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'2023'!$H$14:$H$18</c:f>
              <c:strCache>
                <c:ptCount val="5"/>
                <c:pt idx="0">
                  <c:v>2002-2004 (21-19)</c:v>
                </c:pt>
                <c:pt idx="1">
                  <c:v>2005-2009 (18-14)</c:v>
                </c:pt>
                <c:pt idx="2">
                  <c:v>2010-2014 (13-9)</c:v>
                </c:pt>
                <c:pt idx="3">
                  <c:v>2015-2019 (8-4)</c:v>
                </c:pt>
                <c:pt idx="4">
                  <c:v>2020-2023 (3-0)</c:v>
                </c:pt>
              </c:strCache>
            </c:strRef>
          </c:cat>
          <c:val>
            <c:numRef>
              <c:f>'2023'!$K$14:$K$18</c:f>
              <c:numCache>
                <c:formatCode>_("$"* #,##0.00_);_("$"* \(#,##0.00\);_("$"* "-"??_);_(@_)</c:formatCode>
                <c:ptCount val="5"/>
                <c:pt idx="0">
                  <c:v>232.86195706049335</c:v>
                </c:pt>
                <c:pt idx="1">
                  <c:v>240.07342267901126</c:v>
                </c:pt>
                <c:pt idx="2">
                  <c:v>233.14930830102841</c:v>
                </c:pt>
                <c:pt idx="3">
                  <c:v>159.1856871121405</c:v>
                </c:pt>
                <c:pt idx="4">
                  <c:v>328.59044198789366</c:v>
                </c:pt>
              </c:numCache>
            </c:numRef>
          </c:val>
          <c:extLst>
            <c:ext xmlns:c16="http://schemas.microsoft.com/office/drawing/2014/chart" uri="{C3380CC4-5D6E-409C-BE32-E72D297353CC}">
              <c16:uniqueId val="{00000002-6FEE-4811-8DCA-EDC62A976AD8}"/>
            </c:ext>
          </c:extLst>
        </c:ser>
        <c:dLbls>
          <c:showLegendKey val="0"/>
          <c:showVal val="0"/>
          <c:showCatName val="0"/>
          <c:showSerName val="0"/>
          <c:showPercent val="0"/>
          <c:showBubbleSize val="0"/>
        </c:dLbls>
        <c:gapWidth val="100"/>
        <c:overlap val="-24"/>
        <c:axId val="184918512"/>
        <c:axId val="184931472"/>
      </c:barChart>
      <c:catAx>
        <c:axId val="184918512"/>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Year Range (Ages)</a:t>
                </a:r>
              </a:p>
            </c:rich>
          </c:tx>
          <c:layout>
            <c:manualLayout>
              <c:xMode val="edge"/>
              <c:yMode val="edge"/>
              <c:x val="0.51238437867680331"/>
              <c:y val="0.87147068949582951"/>
            </c:manualLayout>
          </c:layout>
          <c:overlay val="0"/>
          <c:spPr>
            <a:noFill/>
            <a:ln>
              <a:noFill/>
            </a:ln>
            <a:effectLst/>
          </c:spPr>
          <c:txPr>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84931472"/>
        <c:crosses val="autoZero"/>
        <c:auto val="1"/>
        <c:lblAlgn val="ctr"/>
        <c:lblOffset val="100"/>
        <c:noMultiLvlLbl val="0"/>
      </c:catAx>
      <c:valAx>
        <c:axId val="18493147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Cost of Vaccination($)</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84918512"/>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200" b="0" i="0" u="none" strike="noStrike" kern="1200" baseline="0">
                <a:solidFill>
                  <a:schemeClr val="lt1">
                    <a:lumMod val="8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2.2957990017855992E-2"/>
                  <c:y val="-5.42836096806238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02-4E3C-889E-860C80A0AA7A}"/>
                </c:ext>
              </c:extLst>
            </c:dLbl>
            <c:dLbl>
              <c:idx val="1"/>
              <c:layout>
                <c:manualLayout>
                  <c:x val="1.1299435028248588E-2"/>
                  <c:y val="-7.28376211729979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02-4E3C-889E-860C80A0AA7A}"/>
                </c:ext>
              </c:extLst>
            </c:dLbl>
            <c:dLbl>
              <c:idx val="2"/>
              <c:layout>
                <c:manualLayout>
                  <c:x val="3.6158192090395481E-2"/>
                  <c:y val="-0.10116336274027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02-4E3C-889E-860C80A0AA7A}"/>
                </c:ext>
              </c:extLst>
            </c:dLbl>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'2024'!$M$13:$O$13</c:f>
              <c:strCache>
                <c:ptCount val="3"/>
                <c:pt idx="0">
                  <c:v>Charged</c:v>
                </c:pt>
                <c:pt idx="1">
                  <c:v>Allowed</c:v>
                </c:pt>
                <c:pt idx="2">
                  <c:v>Paid</c:v>
                </c:pt>
              </c:strCache>
            </c:strRef>
          </c:cat>
          <c:val>
            <c:numRef>
              <c:f>'2024'!$M$14:$O$14</c:f>
              <c:numCache>
                <c:formatCode>_("$"* #,##0.00_);_("$"* \(#,##0.00\);_("$"* "-"??_);_(@_)</c:formatCode>
                <c:ptCount val="3"/>
                <c:pt idx="0">
                  <c:v>319313091.58000016</c:v>
                </c:pt>
                <c:pt idx="1">
                  <c:v>163284532.30000001</c:v>
                </c:pt>
                <c:pt idx="2">
                  <c:v>150225716.75000006</c:v>
                </c:pt>
              </c:numCache>
            </c:numRef>
          </c:val>
          <c:extLst>
            <c:ext xmlns:c16="http://schemas.microsoft.com/office/drawing/2014/chart" uri="{C3380CC4-5D6E-409C-BE32-E72D297353CC}">
              <c16:uniqueId val="{00000003-E602-4E3C-889E-860C80A0AA7A}"/>
            </c:ext>
          </c:extLst>
        </c:ser>
        <c:dLbls>
          <c:showLegendKey val="0"/>
          <c:showVal val="1"/>
          <c:showCatName val="0"/>
          <c:showSerName val="0"/>
          <c:showPercent val="0"/>
          <c:showBubbleSize val="0"/>
        </c:dLbls>
        <c:gapWidth val="150"/>
        <c:shape val="box"/>
        <c:axId val="351747616"/>
        <c:axId val="351739936"/>
        <c:axId val="0"/>
      </c:bar3DChart>
      <c:catAx>
        <c:axId val="351747616"/>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Type of Cost</a:t>
                </a:r>
              </a:p>
            </c:rich>
          </c:tx>
          <c:overlay val="0"/>
          <c:spPr>
            <a:noFill/>
            <a:ln>
              <a:noFill/>
            </a:ln>
            <a:effectLst/>
          </c:spPr>
          <c:txPr>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351739936"/>
        <c:crosses val="autoZero"/>
        <c:auto val="1"/>
        <c:lblAlgn val="ctr"/>
        <c:lblOffset val="100"/>
        <c:noMultiLvlLbl val="0"/>
      </c:catAx>
      <c:valAx>
        <c:axId val="351739936"/>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Cost($)</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351747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'2024'!$O$1</c:f>
              <c:strCache>
                <c:ptCount val="1"/>
                <c:pt idx="0">
                  <c:v>DataPoints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EAC6-48FC-843B-D6E0E2475064}"/>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EAC6-48FC-843B-D6E0E2475064}"/>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EAC6-48FC-843B-D6E0E2475064}"/>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EAC6-48FC-843B-D6E0E2475064}"/>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EAC6-48FC-843B-D6E0E2475064}"/>
              </c:ext>
            </c:extLst>
          </c:dPt>
          <c:dLbls>
            <c:dLbl>
              <c:idx val="0"/>
              <c:layout>
                <c:manualLayout>
                  <c:x val="2.1730752405949256E-2"/>
                  <c:y val="4.171515018955963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C6-48FC-843B-D6E0E2475064}"/>
                </c:ext>
              </c:extLst>
            </c:dLbl>
            <c:dLbl>
              <c:idx val="1"/>
              <c:layout>
                <c:manualLayout>
                  <c:x val="8.8186789151356079E-3"/>
                  <c:y val="-1.8558617672790902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C6-48FC-843B-D6E0E2475064}"/>
                </c:ext>
              </c:extLst>
            </c:dLbl>
            <c:dLbl>
              <c:idx val="2"/>
              <c:layout>
                <c:manualLayout>
                  <c:x val="3.4680446194225723E-2"/>
                  <c:y val="3.129811898512686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C6-48FC-843B-D6E0E2475064}"/>
                </c:ext>
              </c:extLst>
            </c:dLbl>
            <c:dLbl>
              <c:idx val="3"/>
              <c:layout>
                <c:manualLayout>
                  <c:x val="-0.14366819772528436"/>
                  <c:y val="-7.238261883931175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C6-48FC-843B-D6E0E2475064}"/>
                </c:ext>
              </c:extLst>
            </c:dLbl>
            <c:dLbl>
              <c:idx val="4"/>
              <c:layout>
                <c:manualLayout>
                  <c:x val="-3.0037839020122484E-2"/>
                  <c:y val="3.784485272674249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AC6-48FC-843B-D6E0E2475064}"/>
                </c:ext>
              </c:extLst>
            </c:dLbl>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'2024'!$N$2:$N$6</c:f>
              <c:strCache>
                <c:ptCount val="5"/>
                <c:pt idx="0">
                  <c:v>2003-2005 (21-19)</c:v>
                </c:pt>
                <c:pt idx="1">
                  <c:v>2006-2009 (18-15)</c:v>
                </c:pt>
                <c:pt idx="2">
                  <c:v>2010-2014 (14-10)</c:v>
                </c:pt>
                <c:pt idx="3">
                  <c:v>2015-2019 (9-5)</c:v>
                </c:pt>
                <c:pt idx="4">
                  <c:v>2020-2024 (4-0)</c:v>
                </c:pt>
              </c:strCache>
            </c:strRef>
          </c:cat>
          <c:val>
            <c:numRef>
              <c:f>'2024'!$O$2:$O$6</c:f>
              <c:numCache>
                <c:formatCode>_(* #,##0_);_(* \(#,##0\);_(* "-"??_);_(@_)</c:formatCode>
                <c:ptCount val="5"/>
                <c:pt idx="0">
                  <c:v>91512</c:v>
                </c:pt>
                <c:pt idx="1">
                  <c:v>114971</c:v>
                </c:pt>
                <c:pt idx="2">
                  <c:v>96799</c:v>
                </c:pt>
                <c:pt idx="3">
                  <c:v>69268</c:v>
                </c:pt>
                <c:pt idx="4">
                  <c:v>202008</c:v>
                </c:pt>
              </c:numCache>
            </c:numRef>
          </c:val>
          <c:extLst>
            <c:ext xmlns:c16="http://schemas.microsoft.com/office/drawing/2014/chart" uri="{C3380CC4-5D6E-409C-BE32-E72D297353CC}">
              <c16:uniqueId val="{0000000A-EAC6-48FC-843B-D6E0E247506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Average Child Vaccination Cost</a:t>
            </a:r>
          </a:p>
        </c:rich>
      </c:tx>
      <c:overlay val="0"/>
      <c:spPr>
        <a:noFill/>
        <a:ln>
          <a:noFill/>
        </a:ln>
        <a:effectLst/>
      </c:spPr>
      <c:txPr>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'2024'!$I$13</c:f>
              <c:strCache>
                <c:ptCount val="1"/>
                <c:pt idx="0">
                  <c:v>Charged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'2024'!$H$14:$H$18</c:f>
              <c:strCache>
                <c:ptCount val="5"/>
                <c:pt idx="0">
                  <c:v>2003-2004 (21-20)</c:v>
                </c:pt>
                <c:pt idx="1">
                  <c:v>2005-2009 (19-15)</c:v>
                </c:pt>
                <c:pt idx="2">
                  <c:v>2010-2014 (14-10)</c:v>
                </c:pt>
                <c:pt idx="3">
                  <c:v>2015-2019 (9-5)</c:v>
                </c:pt>
                <c:pt idx="4">
                  <c:v>2020-2024 (4-0)</c:v>
                </c:pt>
              </c:strCache>
            </c:strRef>
          </c:cat>
          <c:val>
            <c:numRef>
              <c:f>'2024'!$I$14:$I$18</c:f>
              <c:numCache>
                <c:formatCode>_("$"* #,##0.00_);_("$"* \(#,##0.00\);_("$"* "-"??_);_(@_)</c:formatCode>
                <c:ptCount val="5"/>
                <c:pt idx="0">
                  <c:v>538.31806746656218</c:v>
                </c:pt>
                <c:pt idx="1">
                  <c:v>461.72662932391682</c:v>
                </c:pt>
                <c:pt idx="2">
                  <c:v>478.78941022118062</c:v>
                </c:pt>
                <c:pt idx="3">
                  <c:v>397.90197060691787</c:v>
                </c:pt>
                <c:pt idx="4">
                  <c:v>708.1756488356898</c:v>
                </c:pt>
              </c:numCache>
            </c:numRef>
          </c:val>
          <c:extLst>
            <c:ext xmlns:c16="http://schemas.microsoft.com/office/drawing/2014/chart" uri="{C3380CC4-5D6E-409C-BE32-E72D297353CC}">
              <c16:uniqueId val="{00000000-FD7F-4BE1-8B67-FE92938695B8}"/>
            </c:ext>
          </c:extLst>
        </c:ser>
        <c:ser>
          <c:idx val="1"/>
          <c:order val="1"/>
          <c:tx>
            <c:strRef>
              <c:f>'2024'!$J$13</c:f>
              <c:strCache>
                <c:ptCount val="1"/>
                <c:pt idx="0">
                  <c:v>Allowed</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'2024'!$H$14:$H$18</c:f>
              <c:strCache>
                <c:ptCount val="5"/>
                <c:pt idx="0">
                  <c:v>2003-2004 (21-20)</c:v>
                </c:pt>
                <c:pt idx="1">
                  <c:v>2005-2009 (19-15)</c:v>
                </c:pt>
                <c:pt idx="2">
                  <c:v>2010-2014 (14-10)</c:v>
                </c:pt>
                <c:pt idx="3">
                  <c:v>2015-2019 (9-5)</c:v>
                </c:pt>
                <c:pt idx="4">
                  <c:v>2020-2024 (4-0)</c:v>
                </c:pt>
              </c:strCache>
            </c:strRef>
          </c:cat>
          <c:val>
            <c:numRef>
              <c:f>'2024'!$J$14:$J$18</c:f>
              <c:numCache>
                <c:formatCode>_("$"* #,##0.00_);_("$"* \(#,##0.00\);_("$"* "-"??_);_(@_)</c:formatCode>
                <c:ptCount val="5"/>
                <c:pt idx="0">
                  <c:v>275.15454978582022</c:v>
                </c:pt>
                <c:pt idx="1">
                  <c:v>242.62379121691569</c:v>
                </c:pt>
                <c:pt idx="2">
                  <c:v>280.95789512288331</c:v>
                </c:pt>
                <c:pt idx="3">
                  <c:v>201.37650646763288</c:v>
                </c:pt>
                <c:pt idx="4">
                  <c:v>341.88991574591131</c:v>
                </c:pt>
              </c:numCache>
            </c:numRef>
          </c:val>
          <c:extLst>
            <c:ext xmlns:c16="http://schemas.microsoft.com/office/drawing/2014/chart" uri="{C3380CC4-5D6E-409C-BE32-E72D297353CC}">
              <c16:uniqueId val="{00000001-FD7F-4BE1-8B67-FE92938695B8}"/>
            </c:ext>
          </c:extLst>
        </c:ser>
        <c:ser>
          <c:idx val="2"/>
          <c:order val="2"/>
          <c:tx>
            <c:strRef>
              <c:f>'2024'!$K$13</c:f>
              <c:strCache>
                <c:ptCount val="1"/>
                <c:pt idx="0">
                  <c:v>Paid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'2024'!$H$14:$H$18</c:f>
              <c:strCache>
                <c:ptCount val="5"/>
                <c:pt idx="0">
                  <c:v>2003-2004 (21-20)</c:v>
                </c:pt>
                <c:pt idx="1">
                  <c:v>2005-2009 (19-15)</c:v>
                </c:pt>
                <c:pt idx="2">
                  <c:v>2010-2014 (14-10)</c:v>
                </c:pt>
                <c:pt idx="3">
                  <c:v>2015-2019 (9-5)</c:v>
                </c:pt>
                <c:pt idx="4">
                  <c:v>2020-2024 (4-0)</c:v>
                </c:pt>
              </c:strCache>
            </c:strRef>
          </c:cat>
          <c:val>
            <c:numRef>
              <c:f>'2024'!$K$14:$K$18</c:f>
              <c:numCache>
                <c:formatCode>_("$"* #,##0.00_);_("$"* \(#,##0.00\);_("$"* "-"??_);_(@_)</c:formatCode>
                <c:ptCount val="5"/>
                <c:pt idx="0">
                  <c:v>250.70658864411266</c:v>
                </c:pt>
                <c:pt idx="1">
                  <c:v>216.32817040818983</c:v>
                </c:pt>
                <c:pt idx="2">
                  <c:v>262.30556100786168</c:v>
                </c:pt>
                <c:pt idx="3">
                  <c:v>178.75620344170471</c:v>
                </c:pt>
                <c:pt idx="4">
                  <c:v>319.98034053106818</c:v>
                </c:pt>
              </c:numCache>
            </c:numRef>
          </c:val>
          <c:extLst>
            <c:ext xmlns:c16="http://schemas.microsoft.com/office/drawing/2014/chart" uri="{C3380CC4-5D6E-409C-BE32-E72D297353CC}">
              <c16:uniqueId val="{00000002-FD7F-4BE1-8B67-FE92938695B8}"/>
            </c:ext>
          </c:extLst>
        </c:ser>
        <c:dLbls>
          <c:showLegendKey val="0"/>
          <c:showVal val="0"/>
          <c:showCatName val="0"/>
          <c:showSerName val="0"/>
          <c:showPercent val="0"/>
          <c:showBubbleSize val="0"/>
        </c:dLbls>
        <c:gapWidth val="100"/>
        <c:overlap val="-24"/>
        <c:axId val="184922352"/>
        <c:axId val="184932432"/>
      </c:barChart>
      <c:catAx>
        <c:axId val="184922352"/>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Year Range (Ages)</a:t>
                </a:r>
              </a:p>
            </c:rich>
          </c:tx>
          <c:layout>
            <c:manualLayout>
              <c:xMode val="edge"/>
              <c:yMode val="edge"/>
              <c:x val="0.4660056970182716"/>
              <c:y val="0.86795808767928961"/>
            </c:manualLayout>
          </c:layout>
          <c:overlay val="0"/>
          <c:spPr>
            <a:noFill/>
            <a:ln>
              <a:noFill/>
            </a:ln>
            <a:effectLst/>
          </c:spPr>
          <c:txPr>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84932432"/>
        <c:crosses val="autoZero"/>
        <c:auto val="1"/>
        <c:lblAlgn val="ctr"/>
        <c:lblOffset val="100"/>
        <c:noMultiLvlLbl val="0"/>
      </c:catAx>
      <c:valAx>
        <c:axId val="18493243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Cost of Vaccination($)</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84922352"/>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200" b="0" i="0" u="none" strike="noStrike" kern="1200" baseline="0">
                <a:solidFill>
                  <a:schemeClr val="lt1">
                    <a:lumMod val="8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Total!$B$1</c:f>
              <c:strCache>
                <c:ptCount val="1"/>
                <c:pt idx="0">
                  <c:v>Charged</c:v>
                </c:pt>
              </c:strCache>
            </c:strRef>
          </c:tx>
          <c:spPr>
            <a:ln w="9525" cap="rnd">
              <a:solidFill>
                <a:schemeClr val="accent1"/>
              </a:solid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accent1"/>
                </a:solidFill>
                <a:round/>
              </a:ln>
              <a:effectLst>
                <a:outerShdw blurRad="57150" dist="19050" dir="5400000" algn="ctr" rotWithShape="0">
                  <a:srgbClr val="000000">
                    <a:alpha val="63000"/>
                  </a:srgbClr>
                </a:outerShdw>
              </a:effectLst>
            </c:spPr>
          </c:marker>
          <c:dLbls>
            <c:dLbl>
              <c:idx val="0"/>
              <c:layout>
                <c:manualLayout>
                  <c:x val="-0.10815207780725025"/>
                  <c:y val="-0.133878622499670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BC-4D63-9FD1-87BD3ECEB23A}"/>
                </c:ext>
              </c:extLst>
            </c:dLbl>
            <c:dLbl>
              <c:idx val="1"/>
              <c:layout>
                <c:manualLayout>
                  <c:x val="-2.1503094606542882E-2"/>
                  <c:y val="-5.35342775425656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CBC-4D63-9FD1-87BD3ECEB23A}"/>
                </c:ext>
              </c:extLst>
            </c:dLbl>
            <c:dLbl>
              <c:idx val="2"/>
              <c:layout>
                <c:manualLayout>
                  <c:x val="-6.3943412908930145E-2"/>
                  <c:y val="-0.1377045436881036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CBC-4D63-9FD1-87BD3ECEB23A}"/>
                </c:ext>
              </c:extLst>
            </c:dLbl>
            <c:dLbl>
              <c:idx val="3"/>
              <c:layout>
                <c:manualLayout>
                  <c:x val="-6.5000104429917216E-2"/>
                  <c:y val="-0.1032712529922017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CBC-4D63-9FD1-87BD3ECEB23A}"/>
                </c:ext>
              </c:extLst>
            </c:dLbl>
            <c:dLbl>
              <c:idx val="4"/>
              <c:layout>
                <c:manualLayout>
                  <c:x val="-7.8651740150518318E-2"/>
                  <c:y val="-0.2295266522105087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CBC-4D63-9FD1-87BD3ECEB23A}"/>
                </c:ext>
              </c:extLst>
            </c:dLbl>
            <c:spPr>
              <a:noFill/>
              <a:ln>
                <a:noFill/>
              </a:ln>
              <a:effectLst/>
            </c:spPr>
            <c:txPr>
              <a:bodyPr rot="0" spcFirstLastPara="1" vertOverflow="ellipsis" vert="horz" wrap="square" anchor="ctr" anchorCtr="1"/>
              <a:lstStyle/>
              <a:p>
                <a:pPr>
                  <a:defRPr sz="1200" b="0" i="0" u="none" strike="noStrike" kern="1200" baseline="0">
                    <a:solidFill>
                      <a:srgbClr val="00B0F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xVal>
            <c:numRef>
              <c:f>Total!$A$2:$A$6</c:f>
              <c:numCache>
                <c:formatCode>General</c:formatCode>
                <c:ptCount val="5"/>
                <c:pt idx="0">
                  <c:v>2020</c:v>
                </c:pt>
                <c:pt idx="1">
                  <c:v>2021</c:v>
                </c:pt>
                <c:pt idx="2">
                  <c:v>2022</c:v>
                </c:pt>
                <c:pt idx="3">
                  <c:v>2023</c:v>
                </c:pt>
                <c:pt idx="4">
                  <c:v>2024</c:v>
                </c:pt>
              </c:numCache>
            </c:numRef>
          </c:xVal>
          <c:yVal>
            <c:numRef>
              <c:f>Total!$B$2:$B$6</c:f>
              <c:numCache>
                <c:formatCode>_("$"* #,##0.00_);_("$"* \(#,##0.00\);_("$"* "-"??_);_(@_)</c:formatCode>
                <c:ptCount val="5"/>
                <c:pt idx="0">
                  <c:v>1417897580.6399996</c:v>
                </c:pt>
                <c:pt idx="1">
                  <c:v>2188351443.789999</c:v>
                </c:pt>
                <c:pt idx="2">
                  <c:v>1331277531.7299995</c:v>
                </c:pt>
                <c:pt idx="3">
                  <c:v>989515108.91000009</c:v>
                </c:pt>
                <c:pt idx="4">
                  <c:v>319313091.58000016</c:v>
                </c:pt>
              </c:numCache>
            </c:numRef>
          </c:yVal>
          <c:smooth val="0"/>
          <c:extLst>
            <c:ext xmlns:c16="http://schemas.microsoft.com/office/drawing/2014/chart" uri="{C3380CC4-5D6E-409C-BE32-E72D297353CC}">
              <c16:uniqueId val="{00000005-ECBC-4D63-9FD1-87BD3ECEB23A}"/>
            </c:ext>
          </c:extLst>
        </c:ser>
        <c:ser>
          <c:idx val="1"/>
          <c:order val="1"/>
          <c:tx>
            <c:strRef>
              <c:f>Total!$C$1</c:f>
              <c:strCache>
                <c:ptCount val="1"/>
                <c:pt idx="0">
                  <c:v>Allowed</c:v>
                </c:pt>
              </c:strCache>
            </c:strRef>
          </c:tx>
          <c:spPr>
            <a:ln w="9525" cap="rnd">
              <a:solidFill>
                <a:schemeClr val="accent2"/>
              </a:solidFill>
              <a:round/>
            </a:ln>
            <a:effectLst>
              <a:outerShdw blurRad="57150" dist="19050" dir="5400000" algn="ctr" rotWithShape="0">
                <a:srgbClr val="000000">
                  <a:alpha val="63000"/>
                </a:srgbClr>
              </a:outerShdw>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cap="rnd">
                <a:solidFill>
                  <a:schemeClr val="accent2"/>
                </a:solidFill>
                <a:round/>
              </a:ln>
              <a:effectLst>
                <a:outerShdw blurRad="57150" dist="19050" dir="5400000" algn="ctr" rotWithShape="0">
                  <a:srgbClr val="000000">
                    <a:alpha val="63000"/>
                  </a:srgbClr>
                </a:outerShdw>
              </a:effectLst>
            </c:spPr>
          </c:marker>
          <c:dLbls>
            <c:dLbl>
              <c:idx val="0"/>
              <c:layout>
                <c:manualLayout>
                  <c:x val="-9.3293649964841935E-2"/>
                  <c:y val="-7.6489804673166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CBC-4D63-9FD1-87BD3ECEB23A}"/>
                </c:ext>
              </c:extLst>
            </c:dLbl>
            <c:dLbl>
              <c:idx val="2"/>
              <c:layout>
                <c:manualLayout>
                  <c:x val="-6.5000104429917147E-2"/>
                  <c:y val="-8.41416470500340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CBC-4D63-9FD1-87BD3ECEB23A}"/>
                </c:ext>
              </c:extLst>
            </c:dLbl>
            <c:dLbl>
              <c:idx val="3"/>
              <c:layout>
                <c:manualLayout>
                  <c:x val="-0.10920876932823716"/>
                  <c:y val="-6.11861199194327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CBC-4D63-9FD1-87BD3ECEB23A}"/>
                </c:ext>
              </c:extLst>
            </c:dLbl>
            <c:dLbl>
              <c:idx val="4"/>
              <c:layout>
                <c:manualLayout>
                  <c:x val="2.5680709009516918E-2"/>
                  <c:y val="-0.1415304648765373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CBC-4D63-9FD1-87BD3ECEB23A}"/>
                </c:ext>
              </c:extLst>
            </c:dLbl>
            <c:spPr>
              <a:noFill/>
              <a:ln>
                <a:noFill/>
              </a:ln>
              <a:effectLst/>
            </c:spPr>
            <c:txPr>
              <a:bodyPr rot="0" spcFirstLastPara="1" vertOverflow="ellipsis" vert="horz" wrap="square" anchor="ctr" anchorCtr="1"/>
              <a:lstStyle/>
              <a:p>
                <a:pPr>
                  <a:defRPr sz="1200" b="0" i="0" u="none" strike="noStrike" kern="1200" baseline="0">
                    <a:solidFill>
                      <a:srgbClr val="FFFF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xVal>
            <c:numRef>
              <c:f>Total!$A$2:$A$6</c:f>
              <c:numCache>
                <c:formatCode>General</c:formatCode>
                <c:ptCount val="5"/>
                <c:pt idx="0">
                  <c:v>2020</c:v>
                </c:pt>
                <c:pt idx="1">
                  <c:v>2021</c:v>
                </c:pt>
                <c:pt idx="2">
                  <c:v>2022</c:v>
                </c:pt>
                <c:pt idx="3">
                  <c:v>2023</c:v>
                </c:pt>
                <c:pt idx="4">
                  <c:v>2024</c:v>
                </c:pt>
              </c:numCache>
            </c:numRef>
          </c:xVal>
          <c:yVal>
            <c:numRef>
              <c:f>Total!$C$2:$C$6</c:f>
              <c:numCache>
                <c:formatCode>_("$"* #,##0.00_);_("$"* \(#,##0.00\);_("$"* "-"??_);_(@_)</c:formatCode>
                <c:ptCount val="5"/>
                <c:pt idx="0">
                  <c:v>803998796.57999921</c:v>
                </c:pt>
                <c:pt idx="1">
                  <c:v>1171847720.3199999</c:v>
                </c:pt>
                <c:pt idx="2">
                  <c:v>707831812.4199996</c:v>
                </c:pt>
                <c:pt idx="3">
                  <c:v>512956053.00000024</c:v>
                </c:pt>
                <c:pt idx="4">
                  <c:v>163284532.30000001</c:v>
                </c:pt>
              </c:numCache>
            </c:numRef>
          </c:yVal>
          <c:smooth val="0"/>
          <c:extLst>
            <c:ext xmlns:c16="http://schemas.microsoft.com/office/drawing/2014/chart" uri="{C3380CC4-5D6E-409C-BE32-E72D297353CC}">
              <c16:uniqueId val="{0000000A-ECBC-4D63-9FD1-87BD3ECEB23A}"/>
            </c:ext>
          </c:extLst>
        </c:ser>
        <c:ser>
          <c:idx val="2"/>
          <c:order val="2"/>
          <c:tx>
            <c:strRef>
              <c:f>Total!$D$1</c:f>
              <c:strCache>
                <c:ptCount val="1"/>
                <c:pt idx="0">
                  <c:v>Paid</c:v>
                </c:pt>
              </c:strCache>
            </c:strRef>
          </c:tx>
          <c:spPr>
            <a:ln w="9525" cap="rnd">
              <a:solidFill>
                <a:schemeClr val="accent3"/>
              </a:solidFill>
              <a:round/>
            </a:ln>
            <a:effectLst>
              <a:outerShdw blurRad="57150" dist="19050" dir="5400000" algn="ctr" rotWithShape="0">
                <a:srgbClr val="000000">
                  <a:alpha val="63000"/>
                </a:srgbClr>
              </a:outerShdw>
            </a:effectLst>
          </c:spPr>
          <c:marker>
            <c:symbol val="circle"/>
            <c:size val="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cap="rnd">
                <a:solidFill>
                  <a:schemeClr val="accent3"/>
                </a:solidFill>
                <a:round/>
              </a:ln>
              <a:effectLst>
                <a:outerShdw blurRad="57150" dist="19050" dir="5400000" algn="ctr" rotWithShape="0">
                  <a:srgbClr val="000000">
                    <a:alpha val="63000"/>
                  </a:srgbClr>
                </a:outerShdw>
              </a:effectLst>
            </c:spPr>
          </c:marker>
          <c:dLbls>
            <c:dLbl>
              <c:idx val="0"/>
              <c:layout>
                <c:manualLayout>
                  <c:x val="-8.2683570389245106E-2"/>
                  <c:y val="6.50692792988743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CBC-4D63-9FD1-87BD3ECEB23A}"/>
                </c:ext>
              </c:extLst>
            </c:dLbl>
            <c:dLbl>
              <c:idx val="1"/>
              <c:layout>
                <c:manualLayout>
                  <c:x val="-7.2785145888594166E-2"/>
                  <c:y val="0.1109803335600768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CBC-4D63-9FD1-87BD3ECEB23A}"/>
                </c:ext>
              </c:extLst>
            </c:dLbl>
            <c:dLbl>
              <c:idx val="2"/>
              <c:layout>
                <c:manualLayout>
                  <c:x val="-9.329364996484199E-2"/>
                  <c:y val="8.41988852410420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CBC-4D63-9FD1-87BD3ECEB23A}"/>
                </c:ext>
              </c:extLst>
            </c:dLbl>
            <c:dLbl>
              <c:idx val="3"/>
              <c:layout>
                <c:manualLayout>
                  <c:x val="-0.10920876932823716"/>
                  <c:y val="6.50692792988743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CBC-4D63-9FD1-87BD3ECEB23A}"/>
                </c:ext>
              </c:extLst>
            </c:dLbl>
            <c:dLbl>
              <c:idx val="4"/>
              <c:layout>
                <c:manualLayout>
                  <c:x val="1.507062943392023E-2"/>
                  <c:y val="-4.20565139772649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CBC-4D63-9FD1-87BD3ECEB23A}"/>
                </c:ext>
              </c:extLst>
            </c:dLbl>
            <c:spPr>
              <a:noFill/>
              <a:ln>
                <a:noFill/>
              </a:ln>
              <a:effectLst/>
            </c:spPr>
            <c:txPr>
              <a:bodyPr rot="0" spcFirstLastPara="1" vertOverflow="ellipsis" vert="horz" wrap="square" anchor="ctr" anchorCtr="1"/>
              <a:lstStyle/>
              <a:p>
                <a:pPr>
                  <a:defRPr sz="1200" b="0" i="0" u="none" strike="noStrike" kern="1200" baseline="0">
                    <a:solidFill>
                      <a:srgbClr val="FFC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xVal>
            <c:numRef>
              <c:f>Total!$A$2:$A$6</c:f>
              <c:numCache>
                <c:formatCode>General</c:formatCode>
                <c:ptCount val="5"/>
                <c:pt idx="0">
                  <c:v>2020</c:v>
                </c:pt>
                <c:pt idx="1">
                  <c:v>2021</c:v>
                </c:pt>
                <c:pt idx="2">
                  <c:v>2022</c:v>
                </c:pt>
                <c:pt idx="3">
                  <c:v>2023</c:v>
                </c:pt>
                <c:pt idx="4">
                  <c:v>2024</c:v>
                </c:pt>
              </c:numCache>
            </c:numRef>
          </c:xVal>
          <c:yVal>
            <c:numRef>
              <c:f>Total!$D$2:$D$6</c:f>
              <c:numCache>
                <c:formatCode>_("$"* #,##0.00_);_("$"* \(#,##0.00\);_("$"* "-"??_);_(@_)</c:formatCode>
                <c:ptCount val="5"/>
                <c:pt idx="0">
                  <c:v>730418858.33999979</c:v>
                </c:pt>
                <c:pt idx="1">
                  <c:v>1068486218.8200006</c:v>
                </c:pt>
                <c:pt idx="2">
                  <c:v>653364079.80999982</c:v>
                </c:pt>
                <c:pt idx="3">
                  <c:v>471444641.98999995</c:v>
                </c:pt>
                <c:pt idx="4">
                  <c:v>150225716.75000006</c:v>
                </c:pt>
              </c:numCache>
            </c:numRef>
          </c:yVal>
          <c:smooth val="0"/>
          <c:extLst>
            <c:ext xmlns:c16="http://schemas.microsoft.com/office/drawing/2014/chart" uri="{C3380CC4-5D6E-409C-BE32-E72D297353CC}">
              <c16:uniqueId val="{00000010-ECBC-4D63-9FD1-87BD3ECEB23A}"/>
            </c:ext>
          </c:extLst>
        </c:ser>
        <c:dLbls>
          <c:dLblPos val="t"/>
          <c:showLegendKey val="0"/>
          <c:showVal val="1"/>
          <c:showCatName val="0"/>
          <c:showSerName val="0"/>
          <c:showPercent val="0"/>
          <c:showBubbleSize val="0"/>
        </c:dLbls>
        <c:axId val="23094288"/>
        <c:axId val="23092368"/>
      </c:scatterChart>
      <c:valAx>
        <c:axId val="23094288"/>
        <c:scaling>
          <c:orientation val="minMax"/>
          <c:min val="2019"/>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200" b="0" i="0" u="none" strike="noStrike" kern="1200" baseline="0">
                <a:solidFill>
                  <a:schemeClr val="lt1">
                    <a:lumMod val="75000"/>
                  </a:schemeClr>
                </a:solidFill>
                <a:latin typeface="+mn-lt"/>
                <a:ea typeface="+mn-ea"/>
                <a:cs typeface="+mn-cs"/>
              </a:defRPr>
            </a:pPr>
            <a:endParaRPr lang="en-US"/>
          </a:p>
        </c:txPr>
        <c:crossAx val="23092368"/>
        <c:crosses val="autoZero"/>
        <c:crossBetween val="midCat"/>
      </c:valAx>
      <c:valAx>
        <c:axId val="23092368"/>
        <c:scaling>
          <c:orientation val="minMax"/>
        </c:scaling>
        <c:delete val="0"/>
        <c:axPos val="l"/>
        <c:majorGridlines>
          <c:spPr>
            <a:ln w="9525" cap="flat" cmpd="sng" algn="ctr">
              <a:solidFill>
                <a:schemeClr val="lt1">
                  <a:lumMod val="95000"/>
                  <a:alpha val="10000"/>
                </a:schemeClr>
              </a:solidFill>
              <a:round/>
            </a:ln>
            <a:effectLst/>
          </c:spPr>
        </c:majorGridlines>
        <c:numFmt formatCode="_(&quot;$&quot;* #,##0.00_);_(&quot;$&quot;* \(#,##0.00\);_(&quot;$&quot;* &quot;-&quot;??_);_(@_)"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200" b="0" i="0" u="none" strike="noStrike" kern="1200" baseline="0">
                <a:solidFill>
                  <a:schemeClr val="lt1">
                    <a:lumMod val="75000"/>
                  </a:schemeClr>
                </a:solidFill>
                <a:latin typeface="+mn-lt"/>
                <a:ea typeface="+mn-ea"/>
                <a:cs typeface="+mn-cs"/>
              </a:defRPr>
            </a:pPr>
            <a:endParaRPr lang="en-US"/>
          </a:p>
        </c:txPr>
        <c:crossAx val="2309428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Total!$B$29</c:f>
              <c:strCache>
                <c:ptCount val="1"/>
                <c:pt idx="0">
                  <c:v>DataPoints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1.9099024766103024E-2"/>
                  <c:y val="-8.56738679627341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EA-4FB4-8966-B2754BB49612}"/>
                </c:ext>
              </c:extLst>
            </c:dLbl>
            <c:dLbl>
              <c:idx val="1"/>
              <c:layout>
                <c:manualLayout>
                  <c:x val="0.12481994112857769"/>
                  <c:y val="4.25841135376138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EA-4FB4-8966-B2754BB49612}"/>
                </c:ext>
              </c:extLst>
            </c:dLbl>
            <c:dLbl>
              <c:idx val="2"/>
              <c:layout>
                <c:manualLayout>
                  <c:x val="2.0840671193204485E-2"/>
                  <c:y val="-0.120422072878924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7EA-4FB4-8966-B2754BB49612}"/>
                </c:ext>
              </c:extLst>
            </c:dLbl>
            <c:dLbl>
              <c:idx val="3"/>
              <c:layout>
                <c:manualLayout>
                  <c:x val="1.8753702447076914E-2"/>
                  <c:y val="-9.13140515608231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EA-4FB4-8966-B2754BB49612}"/>
                </c:ext>
              </c:extLst>
            </c:dLbl>
            <c:dLbl>
              <c:idx val="4"/>
              <c:layout>
                <c:manualLayout>
                  <c:x val="2.4309216505219385E-2"/>
                  <c:y val="-5.4596780135141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7EA-4FB4-8966-B2754BB49612}"/>
                </c:ext>
              </c:extLst>
            </c:dLbl>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Total!$A$30:$A$34</c:f>
              <c:numCache>
                <c:formatCode>General</c:formatCode>
                <c:ptCount val="5"/>
                <c:pt idx="0">
                  <c:v>2020</c:v>
                </c:pt>
                <c:pt idx="1">
                  <c:v>2021</c:v>
                </c:pt>
                <c:pt idx="2">
                  <c:v>2022</c:v>
                </c:pt>
                <c:pt idx="3">
                  <c:v>2023</c:v>
                </c:pt>
                <c:pt idx="4">
                  <c:v>2024</c:v>
                </c:pt>
              </c:numCache>
            </c:numRef>
          </c:cat>
          <c:val>
            <c:numRef>
              <c:f>Total!$B$30:$B$34</c:f>
              <c:numCache>
                <c:formatCode>_(* #,##0_);_(* \(#,##0\);_(* "-"??_);_(@_)</c:formatCode>
                <c:ptCount val="5"/>
                <c:pt idx="0">
                  <c:v>3397777</c:v>
                </c:pt>
                <c:pt idx="1">
                  <c:v>4468119</c:v>
                </c:pt>
                <c:pt idx="2">
                  <c:v>2688689</c:v>
                </c:pt>
                <c:pt idx="3">
                  <c:v>1890742</c:v>
                </c:pt>
                <c:pt idx="4">
                  <c:v>574558</c:v>
                </c:pt>
              </c:numCache>
            </c:numRef>
          </c:val>
          <c:extLst>
            <c:ext xmlns:c16="http://schemas.microsoft.com/office/drawing/2014/chart" uri="{C3380CC4-5D6E-409C-BE32-E72D297353CC}">
              <c16:uniqueId val="{00000005-E7EA-4FB4-8966-B2754BB49612}"/>
            </c:ext>
          </c:extLst>
        </c:ser>
        <c:dLbls>
          <c:showLegendKey val="0"/>
          <c:showVal val="1"/>
          <c:showCatName val="0"/>
          <c:showSerName val="0"/>
          <c:showPercent val="0"/>
          <c:showBubbleSize val="0"/>
        </c:dLbls>
        <c:gapWidth val="150"/>
        <c:shape val="box"/>
        <c:axId val="214746144"/>
        <c:axId val="214749504"/>
        <c:axId val="0"/>
      </c:bar3DChart>
      <c:catAx>
        <c:axId val="214746144"/>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214749504"/>
        <c:crosses val="autoZero"/>
        <c:auto val="1"/>
        <c:lblAlgn val="ctr"/>
        <c:lblOffset val="100"/>
        <c:noMultiLvlLbl val="0"/>
      </c:catAx>
      <c:valAx>
        <c:axId val="214749504"/>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Nuber of Data Points</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214746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'Total Claims'!$J$9</c:f>
              <c:strCache>
                <c:ptCount val="1"/>
                <c:pt idx="0">
                  <c:v>Counts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'Total Claims'!$I$10:$I$15</c:f>
              <c:strCache>
                <c:ptCount val="6"/>
                <c:pt idx="0">
                  <c:v>1999s</c:v>
                </c:pt>
                <c:pt idx="1">
                  <c:v>2000-2004</c:v>
                </c:pt>
                <c:pt idx="2">
                  <c:v>2004-2009</c:v>
                </c:pt>
                <c:pt idx="3">
                  <c:v>2010-2014</c:v>
                </c:pt>
                <c:pt idx="4">
                  <c:v>2015-2019</c:v>
                </c:pt>
                <c:pt idx="5">
                  <c:v>2020s</c:v>
                </c:pt>
              </c:strCache>
            </c:strRef>
          </c:cat>
          <c:val>
            <c:numRef>
              <c:f>'Total Claims'!$J$10:$J$15</c:f>
              <c:numCache>
                <c:formatCode>_(* #,##0_);_(* \(#,##0\);_(* "-"??_);_(@_)</c:formatCode>
                <c:ptCount val="6"/>
                <c:pt idx="0">
                  <c:v>107735</c:v>
                </c:pt>
                <c:pt idx="1">
                  <c:v>3120547</c:v>
                </c:pt>
                <c:pt idx="2">
                  <c:v>2710896</c:v>
                </c:pt>
                <c:pt idx="3">
                  <c:v>2071690</c:v>
                </c:pt>
                <c:pt idx="4">
                  <c:v>2457016</c:v>
                </c:pt>
                <c:pt idx="5">
                  <c:v>2203760</c:v>
                </c:pt>
              </c:numCache>
            </c:numRef>
          </c:val>
          <c:extLst>
            <c:ext xmlns:c16="http://schemas.microsoft.com/office/drawing/2014/chart" uri="{C3380CC4-5D6E-409C-BE32-E72D297353CC}">
              <c16:uniqueId val="{00000000-8D31-4724-BAA0-41CB022D14E4}"/>
            </c:ext>
          </c:extLst>
        </c:ser>
        <c:dLbls>
          <c:dLblPos val="outEnd"/>
          <c:showLegendKey val="0"/>
          <c:showVal val="1"/>
          <c:showCatName val="0"/>
          <c:showSerName val="0"/>
          <c:showPercent val="0"/>
          <c:showBubbleSize val="0"/>
        </c:dLbls>
        <c:gapWidth val="100"/>
        <c:overlap val="-24"/>
        <c:axId val="1831960559"/>
        <c:axId val="1831960079"/>
      </c:barChart>
      <c:catAx>
        <c:axId val="1831960559"/>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dirty="0"/>
                  <a:t>Age Ranges</a:t>
                </a:r>
              </a:p>
            </c:rich>
          </c:tx>
          <c:overlay val="0"/>
          <c:spPr>
            <a:noFill/>
            <a:ln>
              <a:noFill/>
            </a:ln>
            <a:effectLst/>
          </c:spPr>
          <c:txPr>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831960079"/>
        <c:crosses val="autoZero"/>
        <c:auto val="1"/>
        <c:lblAlgn val="ctr"/>
        <c:lblOffset val="100"/>
        <c:noMultiLvlLbl val="0"/>
      </c:catAx>
      <c:valAx>
        <c:axId val="1831960079"/>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dirty="0"/>
                  <a:t>Number of Claims</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831960559"/>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'2020'!$O$1</c:f>
              <c:strCache>
                <c:ptCount val="1"/>
                <c:pt idx="0">
                  <c:v>DataPoints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7EEE-4BD1-B2E0-A50D27D446DC}"/>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7EEE-4BD1-B2E0-A50D27D446DC}"/>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7EEE-4BD1-B2E0-A50D27D446DC}"/>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7EEE-4BD1-B2E0-A50D27D446DC}"/>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7EEE-4BD1-B2E0-A50D27D446DC}"/>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7EEE-4BD1-B2E0-A50D27D446DC}"/>
              </c:ext>
            </c:extLst>
          </c:dPt>
          <c:dLbls>
            <c:dLbl>
              <c:idx val="0"/>
              <c:layout>
                <c:manualLayout>
                  <c:x val="1.4528543307086614E-2"/>
                  <c:y val="-1.982793817439486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EE-4BD1-B2E0-A50D27D446DC}"/>
                </c:ext>
              </c:extLst>
            </c:dLbl>
            <c:dLbl>
              <c:idx val="1"/>
              <c:layout>
                <c:manualLayout>
                  <c:x val="4.000328083989501E-2"/>
                  <c:y val="-0.1313651939340915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EE-4BD1-B2E0-A50D27D446DC}"/>
                </c:ext>
              </c:extLst>
            </c:dLbl>
            <c:dLbl>
              <c:idx val="2"/>
              <c:layout>
                <c:manualLayout>
                  <c:x val="0.14065223097112861"/>
                  <c:y val="2.1175998833479147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EE-4BD1-B2E0-A50D27D446DC}"/>
                </c:ext>
              </c:extLst>
            </c:dLbl>
            <c:dLbl>
              <c:idx val="3"/>
              <c:layout>
                <c:manualLayout>
                  <c:x val="-6.7555774278215228E-2"/>
                  <c:y val="-2.650116652085155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EEE-4BD1-B2E0-A50D27D446DC}"/>
                </c:ext>
              </c:extLst>
            </c:dLbl>
            <c:dLbl>
              <c:idx val="4"/>
              <c:layout>
                <c:manualLayout>
                  <c:x val="-7.5091426071741033E-2"/>
                  <c:y val="-1.467483231262754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EEE-4BD1-B2E0-A50D27D446DC}"/>
                </c:ext>
              </c:extLst>
            </c:dLbl>
            <c:dLbl>
              <c:idx val="5"/>
              <c:layout>
                <c:manualLayout>
                  <c:x val="-2.3543963254593177E-2"/>
                  <c:y val="-2.708333333333333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EEE-4BD1-B2E0-A50D27D446DC}"/>
                </c:ext>
              </c:extLst>
            </c:dLbl>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'2020'!$N$2:$N$7</c:f>
              <c:strCache>
                <c:ptCount val="6"/>
                <c:pt idx="0">
                  <c:v>1999s (21)</c:v>
                </c:pt>
                <c:pt idx="1">
                  <c:v>2000-2004 (20-16)</c:v>
                </c:pt>
                <c:pt idx="2">
                  <c:v>2004-2009 (15-11)</c:v>
                </c:pt>
                <c:pt idx="3">
                  <c:v>2010-2014 (10-6)</c:v>
                </c:pt>
                <c:pt idx="4">
                  <c:v>2015-2019 (5-1)</c:v>
                </c:pt>
                <c:pt idx="5">
                  <c:v>2020s (0)</c:v>
                </c:pt>
              </c:strCache>
            </c:strRef>
          </c:cat>
          <c:val>
            <c:numRef>
              <c:f>'2020'!$O$2:$O$7</c:f>
              <c:numCache>
                <c:formatCode>_(* #,##0_);_(* \(#,##0\);_(* "-"??_);_(@_)</c:formatCode>
                <c:ptCount val="6"/>
                <c:pt idx="0">
                  <c:v>107735</c:v>
                </c:pt>
                <c:pt idx="1">
                  <c:v>1269988</c:v>
                </c:pt>
                <c:pt idx="2">
                  <c:v>574739</c:v>
                </c:pt>
                <c:pt idx="3">
                  <c:v>445297</c:v>
                </c:pt>
                <c:pt idx="4">
                  <c:v>766878</c:v>
                </c:pt>
                <c:pt idx="5">
                  <c:v>233140</c:v>
                </c:pt>
              </c:numCache>
            </c:numRef>
          </c:val>
          <c:extLst>
            <c:ext xmlns:c16="http://schemas.microsoft.com/office/drawing/2014/chart" uri="{C3380CC4-5D6E-409C-BE32-E72D297353CC}">
              <c16:uniqueId val="{0000000C-7EEE-4BD1-B2E0-A50D27D446D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'2020'!$I$13</c:f>
              <c:strCache>
                <c:ptCount val="1"/>
                <c:pt idx="0">
                  <c:v>Charged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'2020'!$H$14:$H$19</c:f>
              <c:strCache>
                <c:ptCount val="6"/>
                <c:pt idx="0">
                  <c:v>1999s (21)</c:v>
                </c:pt>
                <c:pt idx="1">
                  <c:v>2000-2004 (20-16)</c:v>
                </c:pt>
                <c:pt idx="2">
                  <c:v>2004-2009 (15-11)</c:v>
                </c:pt>
                <c:pt idx="3">
                  <c:v>2010-2014 (10-6)</c:v>
                </c:pt>
                <c:pt idx="4">
                  <c:v>2015-2019 (5-1)</c:v>
                </c:pt>
                <c:pt idx="5">
                  <c:v>2020s (0)</c:v>
                </c:pt>
              </c:strCache>
            </c:strRef>
          </c:cat>
          <c:val>
            <c:numRef>
              <c:f>'2020'!$I$14:$I$19</c:f>
              <c:numCache>
                <c:formatCode>_("$"* #,##0.00_);_("$"* \(#,##0.00\);_("$"* "-"??_);_(@_)</c:formatCode>
                <c:ptCount val="6"/>
                <c:pt idx="0">
                  <c:v>426.74601902817074</c:v>
                </c:pt>
                <c:pt idx="1">
                  <c:v>392.82086166955918</c:v>
                </c:pt>
                <c:pt idx="2">
                  <c:v>370.53689573876102</c:v>
                </c:pt>
                <c:pt idx="3">
                  <c:v>293.20068048965055</c:v>
                </c:pt>
                <c:pt idx="4">
                  <c:v>411.54903679594395</c:v>
                </c:pt>
                <c:pt idx="5">
                  <c:v>917.5303561379427</c:v>
                </c:pt>
              </c:numCache>
            </c:numRef>
          </c:val>
          <c:extLst>
            <c:ext xmlns:c16="http://schemas.microsoft.com/office/drawing/2014/chart" uri="{C3380CC4-5D6E-409C-BE32-E72D297353CC}">
              <c16:uniqueId val="{00000000-DA7C-44D8-9777-9EFCA5A70D5C}"/>
            </c:ext>
          </c:extLst>
        </c:ser>
        <c:ser>
          <c:idx val="1"/>
          <c:order val="1"/>
          <c:tx>
            <c:strRef>
              <c:f>'2020'!$J$13</c:f>
              <c:strCache>
                <c:ptCount val="1"/>
                <c:pt idx="0">
                  <c:v>Allowed</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'2020'!$H$14:$H$19</c:f>
              <c:strCache>
                <c:ptCount val="6"/>
                <c:pt idx="0">
                  <c:v>1999s (21)</c:v>
                </c:pt>
                <c:pt idx="1">
                  <c:v>2000-2004 (20-16)</c:v>
                </c:pt>
                <c:pt idx="2">
                  <c:v>2004-2009 (15-11)</c:v>
                </c:pt>
                <c:pt idx="3">
                  <c:v>2010-2014 (10-6)</c:v>
                </c:pt>
                <c:pt idx="4">
                  <c:v>2015-2019 (5-1)</c:v>
                </c:pt>
                <c:pt idx="5">
                  <c:v>2020s (0)</c:v>
                </c:pt>
              </c:strCache>
            </c:strRef>
          </c:cat>
          <c:val>
            <c:numRef>
              <c:f>'2020'!$J$14:$J$19</c:f>
              <c:numCache>
                <c:formatCode>_("$"* #,##0.00_);_("$"* \(#,##0.00\);_("$"* "-"??_);_(@_)</c:formatCode>
                <c:ptCount val="6"/>
                <c:pt idx="0">
                  <c:v>219.56306836218505</c:v>
                </c:pt>
                <c:pt idx="1">
                  <c:v>220.37105711235046</c:v>
                </c:pt>
                <c:pt idx="2">
                  <c:v>223.04553924477003</c:v>
                </c:pt>
                <c:pt idx="3">
                  <c:v>177.92071417503359</c:v>
                </c:pt>
                <c:pt idx="4">
                  <c:v>240.27787067825625</c:v>
                </c:pt>
                <c:pt idx="5">
                  <c:v>466.63476014411862</c:v>
                </c:pt>
              </c:numCache>
            </c:numRef>
          </c:val>
          <c:extLst>
            <c:ext xmlns:c16="http://schemas.microsoft.com/office/drawing/2014/chart" uri="{C3380CC4-5D6E-409C-BE32-E72D297353CC}">
              <c16:uniqueId val="{00000001-DA7C-44D8-9777-9EFCA5A70D5C}"/>
            </c:ext>
          </c:extLst>
        </c:ser>
        <c:ser>
          <c:idx val="2"/>
          <c:order val="2"/>
          <c:tx>
            <c:strRef>
              <c:f>'2020'!$K$13</c:f>
              <c:strCache>
                <c:ptCount val="1"/>
                <c:pt idx="0">
                  <c:v>Paid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'2020'!$H$14:$H$19</c:f>
              <c:strCache>
                <c:ptCount val="6"/>
                <c:pt idx="0">
                  <c:v>1999s (21)</c:v>
                </c:pt>
                <c:pt idx="1">
                  <c:v>2000-2004 (20-16)</c:v>
                </c:pt>
                <c:pt idx="2">
                  <c:v>2004-2009 (15-11)</c:v>
                </c:pt>
                <c:pt idx="3">
                  <c:v>2010-2014 (10-6)</c:v>
                </c:pt>
                <c:pt idx="4">
                  <c:v>2015-2019 (5-1)</c:v>
                </c:pt>
                <c:pt idx="5">
                  <c:v>2020s (0)</c:v>
                </c:pt>
              </c:strCache>
            </c:strRef>
          </c:cat>
          <c:val>
            <c:numRef>
              <c:f>'2020'!$K$14:$K$19</c:f>
              <c:numCache>
                <c:formatCode>_("$"* #,##0.00_);_("$"* \(#,##0.00\);_("$"* "-"??_);_(@_)</c:formatCode>
                <c:ptCount val="6"/>
                <c:pt idx="0">
                  <c:v>194.53531303661759</c:v>
                </c:pt>
                <c:pt idx="1">
                  <c:v>198.74075850323007</c:v>
                </c:pt>
                <c:pt idx="2">
                  <c:v>201.94356843715099</c:v>
                </c:pt>
                <c:pt idx="3">
                  <c:v>159.16497562301126</c:v>
                </c:pt>
                <c:pt idx="4">
                  <c:v>219.99168562665767</c:v>
                </c:pt>
                <c:pt idx="5">
                  <c:v>434.99572514369066</c:v>
                </c:pt>
              </c:numCache>
            </c:numRef>
          </c:val>
          <c:extLst>
            <c:ext xmlns:c16="http://schemas.microsoft.com/office/drawing/2014/chart" uri="{C3380CC4-5D6E-409C-BE32-E72D297353CC}">
              <c16:uniqueId val="{00000002-DA7C-44D8-9777-9EFCA5A70D5C}"/>
            </c:ext>
          </c:extLst>
        </c:ser>
        <c:dLbls>
          <c:showLegendKey val="0"/>
          <c:showVal val="0"/>
          <c:showCatName val="0"/>
          <c:showSerName val="0"/>
          <c:showPercent val="0"/>
          <c:showBubbleSize val="0"/>
        </c:dLbls>
        <c:gapWidth val="100"/>
        <c:overlap val="-24"/>
        <c:axId val="1229239968"/>
        <c:axId val="1229241888"/>
      </c:barChart>
      <c:catAx>
        <c:axId val="1229239968"/>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Year Range (Ages)</a:t>
                </a:r>
              </a:p>
            </c:rich>
          </c:tx>
          <c:layout>
            <c:manualLayout>
              <c:xMode val="edge"/>
              <c:yMode val="edge"/>
              <c:x val="0.48123836793128133"/>
              <c:y val="0.84645515442315411"/>
            </c:manualLayout>
          </c:layout>
          <c:overlay val="0"/>
          <c:spPr>
            <a:noFill/>
            <a:ln>
              <a:noFill/>
            </a:ln>
            <a:effectLst/>
          </c:spPr>
          <c:txPr>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229241888"/>
        <c:crosses val="autoZero"/>
        <c:auto val="1"/>
        <c:lblAlgn val="ctr"/>
        <c:lblOffset val="100"/>
        <c:noMultiLvlLbl val="0"/>
      </c:catAx>
      <c:valAx>
        <c:axId val="1229241888"/>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Cost of Vacciantion($)</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229239968"/>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200" b="0" i="0" u="none" strike="noStrike" kern="1200" baseline="0">
                <a:solidFill>
                  <a:schemeClr val="lt1">
                    <a:lumMod val="85000"/>
                  </a:schemeClr>
                </a:solidFill>
                <a:latin typeface="+mn-lt"/>
                <a:ea typeface="+mn-ea"/>
                <a:cs typeface="+mn-cs"/>
              </a:defRPr>
            </a:pPr>
            <a:endParaRPr lang="en-US"/>
          </a:p>
        </c:txPr>
      </c:dTable>
      <c:spPr>
        <a:noFill/>
        <a:ln>
          <a:noFill/>
        </a:ln>
        <a:effectLst/>
      </c:spPr>
    </c:plotArea>
    <c:legend>
      <c:legendPos val="b"/>
      <c:layout>
        <c:manualLayout>
          <c:xMode val="edge"/>
          <c:yMode val="edge"/>
          <c:x val="0.38793919510061242"/>
          <c:y val="0.89409667541557303"/>
          <c:w val="0.27420731499471657"/>
          <c:h val="6.189865400161798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1.6563675203503551E-2"/>
                  <c:y val="-9.24104644147385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AA-4216-A1AE-3D34FF4A35AD}"/>
                </c:ext>
              </c:extLst>
            </c:dLbl>
            <c:dLbl>
              <c:idx val="1"/>
              <c:layout>
                <c:manualLayout>
                  <c:x val="2.133050143999619E-2"/>
                  <c:y val="-8.6090946835152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AA-4216-A1AE-3D34FF4A35AD}"/>
                </c:ext>
              </c:extLst>
            </c:dLbl>
            <c:dLbl>
              <c:idx val="2"/>
              <c:layout>
                <c:manualLayout>
                  <c:x val="3.912953494668435E-2"/>
                  <c:y val="-0.106033804149044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AA-4216-A1AE-3D34FF4A35A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'2021'!$M$13:$O$13</c:f>
              <c:strCache>
                <c:ptCount val="3"/>
                <c:pt idx="0">
                  <c:v>Charged</c:v>
                </c:pt>
                <c:pt idx="1">
                  <c:v>Allowed</c:v>
                </c:pt>
                <c:pt idx="2">
                  <c:v>Paid</c:v>
                </c:pt>
              </c:strCache>
            </c:strRef>
          </c:cat>
          <c:val>
            <c:numRef>
              <c:f>'2021'!$M$14:$O$14</c:f>
              <c:numCache>
                <c:formatCode>_("$"* #,##0.00_);_("$"* \(#,##0.00\);_("$"* "-"??_);_(@_)</c:formatCode>
                <c:ptCount val="3"/>
                <c:pt idx="0">
                  <c:v>2188351443.79</c:v>
                </c:pt>
                <c:pt idx="1">
                  <c:v>1171847720.3200002</c:v>
                </c:pt>
                <c:pt idx="2">
                  <c:v>1068486218.8200009</c:v>
                </c:pt>
              </c:numCache>
            </c:numRef>
          </c:val>
          <c:extLst>
            <c:ext xmlns:c16="http://schemas.microsoft.com/office/drawing/2014/chart" uri="{C3380CC4-5D6E-409C-BE32-E72D297353CC}">
              <c16:uniqueId val="{00000003-C6AA-4216-A1AE-3D34FF4A35AD}"/>
            </c:ext>
          </c:extLst>
        </c:ser>
        <c:dLbls>
          <c:showLegendKey val="0"/>
          <c:showVal val="1"/>
          <c:showCatName val="0"/>
          <c:showSerName val="0"/>
          <c:showPercent val="0"/>
          <c:showBubbleSize val="0"/>
        </c:dLbls>
        <c:gapWidth val="150"/>
        <c:shape val="box"/>
        <c:axId val="152198624"/>
        <c:axId val="155233072"/>
        <c:axId val="0"/>
      </c:bar3DChart>
      <c:catAx>
        <c:axId val="152198624"/>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sz="1200"/>
                  <a:t>Type of</a:t>
                </a:r>
                <a:r>
                  <a:rPr lang="en-US" sz="1200" baseline="0"/>
                  <a:t> Cost</a:t>
                </a:r>
                <a:endParaRPr lang="en-US" sz="1200"/>
              </a:p>
            </c:rich>
          </c:tx>
          <c:overlay val="0"/>
          <c:spPr>
            <a:noFill/>
            <a:ln>
              <a:noFill/>
            </a:ln>
            <a:effectLst/>
          </c:spPr>
          <c:txPr>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55233072"/>
        <c:crosses val="autoZero"/>
        <c:auto val="1"/>
        <c:lblAlgn val="ctr"/>
        <c:lblOffset val="100"/>
        <c:noMultiLvlLbl val="0"/>
      </c:catAx>
      <c:valAx>
        <c:axId val="155233072"/>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sz="1200"/>
                  <a:t>Cost($)</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52198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Total Vaccinations</a:t>
            </a:r>
          </a:p>
        </c:rich>
      </c:tx>
      <c:overlay val="0"/>
      <c:spPr>
        <a:noFill/>
        <a:ln>
          <a:noFill/>
        </a:ln>
        <a:effectLst/>
      </c:spPr>
      <c:txPr>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strRef>
              <c:f>'2021'!$O$1</c:f>
              <c:strCache>
                <c:ptCount val="1"/>
                <c:pt idx="0">
                  <c:v>DataPoints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77B6-4501-BDF5-E88855100CEE}"/>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77B6-4501-BDF5-E88855100CEE}"/>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77B6-4501-BDF5-E88855100CEE}"/>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77B6-4501-BDF5-E88855100CEE}"/>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77B6-4501-BDF5-E88855100CEE}"/>
              </c:ext>
            </c:extLst>
          </c:dPt>
          <c:dLbls>
            <c:dLbl>
              <c:idx val="0"/>
              <c:layout>
                <c:manualLayout>
                  <c:x val="2.7872703412073492E-2"/>
                  <c:y val="4.719597550306207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B6-4501-BDF5-E88855100CEE}"/>
                </c:ext>
              </c:extLst>
            </c:dLbl>
            <c:dLbl>
              <c:idx val="1"/>
              <c:layout>
                <c:manualLayout>
                  <c:x val="2.892979002624672E-2"/>
                  <c:y val="7.3180956547099132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B6-4501-BDF5-E88855100CEE}"/>
                </c:ext>
              </c:extLst>
            </c:dLbl>
            <c:dLbl>
              <c:idx val="2"/>
              <c:layout>
                <c:manualLayout>
                  <c:x val="-5.6004155730533682E-2"/>
                  <c:y val="-2.713910761154855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7B6-4501-BDF5-E88855100CEE}"/>
                </c:ext>
              </c:extLst>
            </c:dLbl>
            <c:dLbl>
              <c:idx val="3"/>
              <c:layout>
                <c:manualLayout>
                  <c:x val="-5.2360017497812775E-3"/>
                  <c:y val="1.485855934674832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7B6-4501-BDF5-E88855100CEE}"/>
                </c:ext>
              </c:extLst>
            </c:dLbl>
            <c:dLbl>
              <c:idx val="4"/>
              <c:layout>
                <c:manualLayout>
                  <c:x val="-2.5728346456692914E-3"/>
                  <c:y val="-3.575349956255467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7B6-4501-BDF5-E88855100CEE}"/>
                </c:ext>
              </c:extLst>
            </c:dLbl>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'2021'!$N$2:$N$6</c:f>
              <c:strCache>
                <c:ptCount val="5"/>
                <c:pt idx="0">
                  <c:v>2000-2004 (21-17)</c:v>
                </c:pt>
                <c:pt idx="1">
                  <c:v>2005-2009 (16-12)</c:v>
                </c:pt>
                <c:pt idx="2">
                  <c:v>2010-2014 (11-7)</c:v>
                </c:pt>
                <c:pt idx="3">
                  <c:v>2015-2019 (6-2)</c:v>
                </c:pt>
                <c:pt idx="4">
                  <c:v>2020-2021 (1-0)</c:v>
                </c:pt>
              </c:strCache>
            </c:strRef>
          </c:cat>
          <c:val>
            <c:numRef>
              <c:f>'2021'!$O$2:$O$6</c:f>
              <c:numCache>
                <c:formatCode>_(* #,##0_);_(* \(#,##0\);_(* "-"??_);_(@_)</c:formatCode>
                <c:ptCount val="5"/>
                <c:pt idx="0">
                  <c:v>1248242</c:v>
                </c:pt>
                <c:pt idx="1">
                  <c:v>1110821</c:v>
                </c:pt>
                <c:pt idx="2">
                  <c:v>734047</c:v>
                </c:pt>
                <c:pt idx="3">
                  <c:v>726211</c:v>
                </c:pt>
                <c:pt idx="4">
                  <c:v>648798</c:v>
                </c:pt>
              </c:numCache>
            </c:numRef>
          </c:val>
          <c:extLst>
            <c:ext xmlns:c16="http://schemas.microsoft.com/office/drawing/2014/chart" uri="{C3380CC4-5D6E-409C-BE32-E72D297353CC}">
              <c16:uniqueId val="{0000000A-77B6-4501-BDF5-E88855100CE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Average Child Vaccination Cost</a:t>
            </a:r>
          </a:p>
        </c:rich>
      </c:tx>
      <c:overlay val="0"/>
      <c:spPr>
        <a:noFill/>
        <a:ln>
          <a:noFill/>
        </a:ln>
        <a:effectLst/>
      </c:spPr>
      <c:txPr>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'2021'!$I$13</c:f>
              <c:strCache>
                <c:ptCount val="1"/>
                <c:pt idx="0">
                  <c:v>Charged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'2021'!$H$14:$H$18</c:f>
              <c:strCache>
                <c:ptCount val="5"/>
                <c:pt idx="0">
                  <c:v>2000-2004 (21-17)</c:v>
                </c:pt>
                <c:pt idx="1">
                  <c:v>2005-2009 (16-12)</c:v>
                </c:pt>
                <c:pt idx="2">
                  <c:v>2010-2014 (11-7)</c:v>
                </c:pt>
                <c:pt idx="3">
                  <c:v>2015-2019 (6-2)</c:v>
                </c:pt>
                <c:pt idx="4">
                  <c:v>2020-2021 (1-0)</c:v>
                </c:pt>
              </c:strCache>
            </c:strRef>
          </c:cat>
          <c:val>
            <c:numRef>
              <c:f>'2021'!$I$14:$I$18</c:f>
              <c:numCache>
                <c:formatCode>_("$"* #,##0.00_);_("$"* \(#,##0.00\);_("$"* "-"??_);_(@_)</c:formatCode>
                <c:ptCount val="5"/>
                <c:pt idx="0">
                  <c:v>422.27997261748925</c:v>
                </c:pt>
                <c:pt idx="1">
                  <c:v>411.0706470709498</c:v>
                </c:pt>
                <c:pt idx="2">
                  <c:v>388.69979813281714</c:v>
                </c:pt>
                <c:pt idx="3">
                  <c:v>320.93136129857618</c:v>
                </c:pt>
                <c:pt idx="4">
                  <c:v>1057.6945881769041</c:v>
                </c:pt>
              </c:numCache>
            </c:numRef>
          </c:val>
          <c:extLst>
            <c:ext xmlns:c16="http://schemas.microsoft.com/office/drawing/2014/chart" uri="{C3380CC4-5D6E-409C-BE32-E72D297353CC}">
              <c16:uniqueId val="{00000000-A0CA-4427-B3DC-0DB3BDD1FA2A}"/>
            </c:ext>
          </c:extLst>
        </c:ser>
        <c:ser>
          <c:idx val="1"/>
          <c:order val="1"/>
          <c:tx>
            <c:strRef>
              <c:f>'2021'!$J$13</c:f>
              <c:strCache>
                <c:ptCount val="1"/>
                <c:pt idx="0">
                  <c:v>Allowed</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'2021'!$H$14:$H$18</c:f>
              <c:strCache>
                <c:ptCount val="5"/>
                <c:pt idx="0">
                  <c:v>2000-2004 (21-17)</c:v>
                </c:pt>
                <c:pt idx="1">
                  <c:v>2005-2009 (16-12)</c:v>
                </c:pt>
                <c:pt idx="2">
                  <c:v>2010-2014 (11-7)</c:v>
                </c:pt>
                <c:pt idx="3">
                  <c:v>2015-2019 (6-2)</c:v>
                </c:pt>
                <c:pt idx="4">
                  <c:v>2020-2021 (1-0)</c:v>
                </c:pt>
              </c:strCache>
            </c:strRef>
          </c:cat>
          <c:val>
            <c:numRef>
              <c:f>'2021'!$J$14:$J$18</c:f>
              <c:numCache>
                <c:formatCode>_("$"* #,##0.00_);_("$"* \(#,##0.00\);_("$"* "-"??_);_(@_)</c:formatCode>
                <c:ptCount val="5"/>
                <c:pt idx="0">
                  <c:v>216.45003303846528</c:v>
                </c:pt>
                <c:pt idx="1">
                  <c:v>234.39950456464172</c:v>
                </c:pt>
                <c:pt idx="2">
                  <c:v>227.67926867080743</c:v>
                </c:pt>
                <c:pt idx="3">
                  <c:v>185.26640276723992</c:v>
                </c:pt>
                <c:pt idx="4">
                  <c:v>523.46034107688365</c:v>
                </c:pt>
              </c:numCache>
            </c:numRef>
          </c:val>
          <c:extLst>
            <c:ext xmlns:c16="http://schemas.microsoft.com/office/drawing/2014/chart" uri="{C3380CC4-5D6E-409C-BE32-E72D297353CC}">
              <c16:uniqueId val="{00000001-A0CA-4427-B3DC-0DB3BDD1FA2A}"/>
            </c:ext>
          </c:extLst>
        </c:ser>
        <c:ser>
          <c:idx val="2"/>
          <c:order val="2"/>
          <c:tx>
            <c:strRef>
              <c:f>'2021'!$K$13</c:f>
              <c:strCache>
                <c:ptCount val="1"/>
                <c:pt idx="0">
                  <c:v>Paid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'2021'!$H$14:$H$18</c:f>
              <c:strCache>
                <c:ptCount val="5"/>
                <c:pt idx="0">
                  <c:v>2000-2004 (21-17)</c:v>
                </c:pt>
                <c:pt idx="1">
                  <c:v>2005-2009 (16-12)</c:v>
                </c:pt>
                <c:pt idx="2">
                  <c:v>2010-2014 (11-7)</c:v>
                </c:pt>
                <c:pt idx="3">
                  <c:v>2015-2019 (6-2)</c:v>
                </c:pt>
                <c:pt idx="4">
                  <c:v>2020-2021 (1-0)</c:v>
                </c:pt>
              </c:strCache>
            </c:strRef>
          </c:cat>
          <c:val>
            <c:numRef>
              <c:f>'2021'!$K$14:$K$18</c:f>
              <c:numCache>
                <c:formatCode>_("$"* #,##0.00_);_("$"* \(#,##0.00\);_("$"* "-"??_);_(@_)</c:formatCode>
                <c:ptCount val="5"/>
                <c:pt idx="0">
                  <c:v>189.8909966977557</c:v>
                </c:pt>
                <c:pt idx="1">
                  <c:v>213.4906492585213</c:v>
                </c:pt>
                <c:pt idx="2">
                  <c:v>211.20138393045687</c:v>
                </c:pt>
                <c:pt idx="3">
                  <c:v>158.42418858981759</c:v>
                </c:pt>
                <c:pt idx="4">
                  <c:v>499.73223427014346</c:v>
                </c:pt>
              </c:numCache>
            </c:numRef>
          </c:val>
          <c:extLst>
            <c:ext xmlns:c16="http://schemas.microsoft.com/office/drawing/2014/chart" uri="{C3380CC4-5D6E-409C-BE32-E72D297353CC}">
              <c16:uniqueId val="{00000002-A0CA-4427-B3DC-0DB3BDD1FA2A}"/>
            </c:ext>
          </c:extLst>
        </c:ser>
        <c:dLbls>
          <c:showLegendKey val="0"/>
          <c:showVal val="0"/>
          <c:showCatName val="0"/>
          <c:showSerName val="0"/>
          <c:showPercent val="0"/>
          <c:showBubbleSize val="0"/>
        </c:dLbls>
        <c:gapWidth val="100"/>
        <c:overlap val="-24"/>
        <c:axId val="186112928"/>
        <c:axId val="186113408"/>
      </c:barChart>
      <c:catAx>
        <c:axId val="186112928"/>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Year Range (Ages)</a:t>
                </a:r>
              </a:p>
            </c:rich>
          </c:tx>
          <c:layout>
            <c:manualLayout>
              <c:xMode val="edge"/>
              <c:yMode val="edge"/>
              <c:x val="0.48280176184199447"/>
              <c:y val="0.86694555617018576"/>
            </c:manualLayout>
          </c:layout>
          <c:overlay val="0"/>
          <c:spPr>
            <a:noFill/>
            <a:ln>
              <a:noFill/>
            </a:ln>
            <a:effectLst/>
          </c:spPr>
          <c:txPr>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86113408"/>
        <c:crosses val="autoZero"/>
        <c:auto val="1"/>
        <c:lblAlgn val="ctr"/>
        <c:lblOffset val="100"/>
        <c:noMultiLvlLbl val="0"/>
      </c:catAx>
      <c:valAx>
        <c:axId val="186113408"/>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cost of Vaccination($)</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186112928"/>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200" b="0" i="0" u="none" strike="noStrike" kern="1200" baseline="0">
                <a:solidFill>
                  <a:schemeClr val="lt1">
                    <a:lumMod val="8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3.4338461286040609E-2"/>
                  <c:y val="-6.52904804280887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62-4D78-9500-81843A05B98C}"/>
                </c:ext>
              </c:extLst>
            </c:dLbl>
            <c:dLbl>
              <c:idx val="1"/>
              <c:layout>
                <c:manualLayout>
                  <c:x val="1.1840520829283932E-2"/>
                  <c:y val="-6.22992961129730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62-4D78-9500-81843A05B98C}"/>
                </c:ext>
              </c:extLst>
            </c:dLbl>
            <c:dLbl>
              <c:idx val="2"/>
              <c:layout>
                <c:manualLayout>
                  <c:x val="1.8945001129404213E-2"/>
                  <c:y val="-8.6365120916069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62-4D78-9500-81843A05B98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'2022'!$M$13:$O$13</c:f>
              <c:strCache>
                <c:ptCount val="3"/>
                <c:pt idx="0">
                  <c:v>Charged</c:v>
                </c:pt>
                <c:pt idx="1">
                  <c:v>Allowed</c:v>
                </c:pt>
                <c:pt idx="2">
                  <c:v>Paid</c:v>
                </c:pt>
              </c:strCache>
            </c:strRef>
          </c:cat>
          <c:val>
            <c:numRef>
              <c:f>'2022'!$M$14:$O$14</c:f>
              <c:numCache>
                <c:formatCode>_("$"* #,##0.00_);_("$"* \(#,##0.00\);_("$"* "-"??_);_(@_)</c:formatCode>
                <c:ptCount val="3"/>
                <c:pt idx="0">
                  <c:v>1331277531.73</c:v>
                </c:pt>
                <c:pt idx="1">
                  <c:v>707831812.4199996</c:v>
                </c:pt>
                <c:pt idx="2">
                  <c:v>653364079.8099997</c:v>
                </c:pt>
              </c:numCache>
            </c:numRef>
          </c:val>
          <c:extLst>
            <c:ext xmlns:c16="http://schemas.microsoft.com/office/drawing/2014/chart" uri="{C3380CC4-5D6E-409C-BE32-E72D297353CC}">
              <c16:uniqueId val="{00000003-4C62-4D78-9500-81843A05B98C}"/>
            </c:ext>
          </c:extLst>
        </c:ser>
        <c:dLbls>
          <c:showLegendKey val="0"/>
          <c:showVal val="1"/>
          <c:showCatName val="0"/>
          <c:showSerName val="0"/>
          <c:showPercent val="0"/>
          <c:showBubbleSize val="0"/>
        </c:dLbls>
        <c:gapWidth val="150"/>
        <c:shape val="box"/>
        <c:axId val="351738976"/>
        <c:axId val="351723616"/>
        <c:axId val="0"/>
      </c:bar3DChart>
      <c:catAx>
        <c:axId val="351738976"/>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sz="1200"/>
                  <a:t>Type of Cost</a:t>
                </a:r>
              </a:p>
            </c:rich>
          </c:tx>
          <c:overlay val="0"/>
          <c:spPr>
            <a:noFill/>
            <a:ln>
              <a:noFill/>
            </a:ln>
            <a:effectLst/>
          </c:spPr>
          <c:txPr>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351723616"/>
        <c:crosses val="autoZero"/>
        <c:auto val="1"/>
        <c:lblAlgn val="ctr"/>
        <c:lblOffset val="100"/>
        <c:noMultiLvlLbl val="0"/>
      </c:catAx>
      <c:valAx>
        <c:axId val="351723616"/>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sz="1200" dirty="0"/>
                  <a:t>Cost($)</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351738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Total Vaccinations</a:t>
            </a:r>
          </a:p>
        </c:rich>
      </c:tx>
      <c:overlay val="0"/>
      <c:spPr>
        <a:noFill/>
        <a:ln>
          <a:noFill/>
        </a:ln>
        <a:effectLst/>
      </c:spPr>
      <c:txPr>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strRef>
              <c:f>'2022'!$O$1</c:f>
              <c:strCache>
                <c:ptCount val="1"/>
                <c:pt idx="0">
                  <c:v>DataPoints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8B1A-44C3-B476-5174D4276836}"/>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8B1A-44C3-B476-5174D4276836}"/>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8B1A-44C3-B476-5174D4276836}"/>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8B1A-44C3-B476-5174D4276836}"/>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8B1A-44C3-B476-5174D4276836}"/>
              </c:ext>
            </c:extLst>
          </c:dPt>
          <c:dLbls>
            <c:dLbl>
              <c:idx val="0"/>
              <c:layout>
                <c:manualLayout>
                  <c:x val="6.5659776902887143E-2"/>
                  <c:y val="-3.974773986585008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1A-44C3-B476-5174D4276836}"/>
                </c:ext>
              </c:extLst>
            </c:dLbl>
            <c:dLbl>
              <c:idx val="1"/>
              <c:layout>
                <c:manualLayout>
                  <c:x val="1.7528215223097113E-2"/>
                  <c:y val="-7.743256051326917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1A-44C3-B476-5174D4276836}"/>
                </c:ext>
              </c:extLst>
            </c:dLbl>
            <c:dLbl>
              <c:idx val="2"/>
              <c:layout>
                <c:manualLayout>
                  <c:x val="8.5825678040244963E-2"/>
                  <c:y val="-6.4997083697871097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1A-44C3-B476-5174D4276836}"/>
                </c:ext>
              </c:extLst>
            </c:dLbl>
            <c:dLbl>
              <c:idx val="3"/>
              <c:layout>
                <c:manualLayout>
                  <c:x val="-9.4975940507436574E-2"/>
                  <c:y val="-5.510717410323709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B1A-44C3-B476-5174D4276836}"/>
                </c:ext>
              </c:extLst>
            </c:dLbl>
            <c:dLbl>
              <c:idx val="4"/>
              <c:layout>
                <c:manualLayout>
                  <c:x val="-7.3899825021872265E-3"/>
                  <c:y val="-6.446886847477398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B1A-44C3-B476-5174D4276836}"/>
                </c:ext>
              </c:extLst>
            </c:dLbl>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'2022'!$N$2:$N$6</c:f>
              <c:strCache>
                <c:ptCount val="5"/>
                <c:pt idx="0">
                  <c:v>2001-2004 (21-18)</c:v>
                </c:pt>
                <c:pt idx="1">
                  <c:v>2005-2009 (17-13)</c:v>
                </c:pt>
                <c:pt idx="2">
                  <c:v>2010-2014 (12-8)</c:v>
                </c:pt>
                <c:pt idx="3">
                  <c:v>2015-2019 (8-3)</c:v>
                </c:pt>
                <c:pt idx="4">
                  <c:v>2020-2022 (2-0)</c:v>
                </c:pt>
              </c:strCache>
            </c:strRef>
          </c:cat>
          <c:val>
            <c:numRef>
              <c:f>'2022'!$O$2:$O$6</c:f>
              <c:numCache>
                <c:formatCode>_(* #,##0_);_(* \(#,##0\);_(* "-"??_);_(@_)</c:formatCode>
                <c:ptCount val="5"/>
                <c:pt idx="0">
                  <c:v>389318</c:v>
                </c:pt>
                <c:pt idx="1">
                  <c:v>566641</c:v>
                </c:pt>
                <c:pt idx="2">
                  <c:v>513398</c:v>
                </c:pt>
                <c:pt idx="3">
                  <c:v>570060</c:v>
                </c:pt>
                <c:pt idx="4">
                  <c:v>649272</c:v>
                </c:pt>
              </c:numCache>
            </c:numRef>
          </c:val>
          <c:extLst>
            <c:ext xmlns:c16="http://schemas.microsoft.com/office/drawing/2014/chart" uri="{C3380CC4-5D6E-409C-BE32-E72D297353CC}">
              <c16:uniqueId val="{0000000A-8B1A-44C3-B476-5174D427683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Averages Child Vaccination Cost</a:t>
            </a:r>
          </a:p>
        </c:rich>
      </c:tx>
      <c:overlay val="0"/>
      <c:spPr>
        <a:noFill/>
        <a:ln>
          <a:noFill/>
        </a:ln>
        <a:effectLst/>
      </c:spPr>
      <c:txPr>
        <a:bodyPr rot="0" spcFirstLastPara="1" vertOverflow="ellipsis" vert="horz" wrap="square" anchor="ctr" anchorCtr="1"/>
        <a:lstStyle/>
        <a:p>
          <a:pPr>
            <a:defRPr sz="144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'2022'!$I$13</c:f>
              <c:strCache>
                <c:ptCount val="1"/>
                <c:pt idx="0">
                  <c:v>Charged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'2022'!$H$14:$H$18</c:f>
              <c:strCache>
                <c:ptCount val="5"/>
                <c:pt idx="0">
                  <c:v>2001-2004 (21-18)</c:v>
                </c:pt>
                <c:pt idx="1">
                  <c:v>2005-2009 (17-13)</c:v>
                </c:pt>
                <c:pt idx="2">
                  <c:v>2010-2014 (12-8)</c:v>
                </c:pt>
                <c:pt idx="3">
                  <c:v>2015-2019 (8-3)</c:v>
                </c:pt>
                <c:pt idx="4">
                  <c:v>2020-2022 (2-0)</c:v>
                </c:pt>
              </c:strCache>
            </c:strRef>
          </c:cat>
          <c:val>
            <c:numRef>
              <c:f>'2022'!$I$14:$I$18</c:f>
              <c:numCache>
                <c:formatCode>_("$"* #,##0.00_);_("$"* \(#,##0.00\);_("$"* "-"??_);_(@_)</c:formatCode>
                <c:ptCount val="5"/>
                <c:pt idx="0">
                  <c:v>540.14201149189125</c:v>
                </c:pt>
                <c:pt idx="1">
                  <c:v>451.63329432568429</c:v>
                </c:pt>
                <c:pt idx="2">
                  <c:v>347.62139373351613</c:v>
                </c:pt>
                <c:pt idx="3">
                  <c:v>302.06646917868341</c:v>
                </c:pt>
                <c:pt idx="4">
                  <c:v>792.29112428997325</c:v>
                </c:pt>
              </c:numCache>
            </c:numRef>
          </c:val>
          <c:extLst>
            <c:ext xmlns:c16="http://schemas.microsoft.com/office/drawing/2014/chart" uri="{C3380CC4-5D6E-409C-BE32-E72D297353CC}">
              <c16:uniqueId val="{00000000-B4BF-4B53-913D-D79D886111A0}"/>
            </c:ext>
          </c:extLst>
        </c:ser>
        <c:ser>
          <c:idx val="1"/>
          <c:order val="1"/>
          <c:tx>
            <c:strRef>
              <c:f>'2022'!$J$13</c:f>
              <c:strCache>
                <c:ptCount val="1"/>
                <c:pt idx="0">
                  <c:v>Allowed</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'2022'!$H$14:$H$18</c:f>
              <c:strCache>
                <c:ptCount val="5"/>
                <c:pt idx="0">
                  <c:v>2001-2004 (21-18)</c:v>
                </c:pt>
                <c:pt idx="1">
                  <c:v>2005-2009 (17-13)</c:v>
                </c:pt>
                <c:pt idx="2">
                  <c:v>2010-2014 (12-8)</c:v>
                </c:pt>
                <c:pt idx="3">
                  <c:v>2015-2019 (8-3)</c:v>
                </c:pt>
                <c:pt idx="4">
                  <c:v>2020-2022 (2-0)</c:v>
                </c:pt>
              </c:strCache>
            </c:strRef>
          </c:cat>
          <c:val>
            <c:numRef>
              <c:f>'2022'!$J$14:$J$18</c:f>
              <c:numCache>
                <c:formatCode>_("$"* #,##0.00_);_("$"* \(#,##0.00\);_("$"* "-"??_);_(@_)</c:formatCode>
                <c:ptCount val="5"/>
                <c:pt idx="0">
                  <c:v>287.42672085544422</c:v>
                </c:pt>
                <c:pt idx="1">
                  <c:v>247.69687917040937</c:v>
                </c:pt>
                <c:pt idx="2">
                  <c:v>202.76282827358131</c:v>
                </c:pt>
                <c:pt idx="3">
                  <c:v>168.39087450443807</c:v>
                </c:pt>
                <c:pt idx="4">
                  <c:v>393.49498603050768</c:v>
                </c:pt>
              </c:numCache>
            </c:numRef>
          </c:val>
          <c:extLst>
            <c:ext xmlns:c16="http://schemas.microsoft.com/office/drawing/2014/chart" uri="{C3380CC4-5D6E-409C-BE32-E72D297353CC}">
              <c16:uniqueId val="{00000001-B4BF-4B53-913D-D79D886111A0}"/>
            </c:ext>
          </c:extLst>
        </c:ser>
        <c:ser>
          <c:idx val="2"/>
          <c:order val="2"/>
          <c:tx>
            <c:strRef>
              <c:f>'2022'!$K$13</c:f>
              <c:strCache>
                <c:ptCount val="1"/>
                <c:pt idx="0">
                  <c:v>Paid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'2022'!$H$14:$H$18</c:f>
              <c:strCache>
                <c:ptCount val="5"/>
                <c:pt idx="0">
                  <c:v>2001-2004 (21-18)</c:v>
                </c:pt>
                <c:pt idx="1">
                  <c:v>2005-2009 (17-13)</c:v>
                </c:pt>
                <c:pt idx="2">
                  <c:v>2010-2014 (12-8)</c:v>
                </c:pt>
                <c:pt idx="3">
                  <c:v>2015-2019 (8-3)</c:v>
                </c:pt>
                <c:pt idx="4">
                  <c:v>2020-2022 (2-0)</c:v>
                </c:pt>
              </c:strCache>
            </c:strRef>
          </c:cat>
          <c:val>
            <c:numRef>
              <c:f>'2022'!$K$14:$K$18</c:f>
              <c:numCache>
                <c:formatCode>_("$"* #,##0.00_);_("$"* \(#,##0.00\);_("$"* "-"??_);_(@_)</c:formatCode>
                <c:ptCount val="5"/>
                <c:pt idx="0">
                  <c:v>263.93268621024453</c:v>
                </c:pt>
                <c:pt idx="1">
                  <c:v>225.09750182214142</c:v>
                </c:pt>
                <c:pt idx="2">
                  <c:v>186.12152392490799</c:v>
                </c:pt>
                <c:pt idx="3">
                  <c:v>151.49989506367757</c:v>
                </c:pt>
                <c:pt idx="4">
                  <c:v>371.40429963097108</c:v>
                </c:pt>
              </c:numCache>
            </c:numRef>
          </c:val>
          <c:extLst>
            <c:ext xmlns:c16="http://schemas.microsoft.com/office/drawing/2014/chart" uri="{C3380CC4-5D6E-409C-BE32-E72D297353CC}">
              <c16:uniqueId val="{00000002-B4BF-4B53-913D-D79D886111A0}"/>
            </c:ext>
          </c:extLst>
        </c:ser>
        <c:dLbls>
          <c:showLegendKey val="0"/>
          <c:showVal val="0"/>
          <c:showCatName val="0"/>
          <c:showSerName val="0"/>
          <c:showPercent val="0"/>
          <c:showBubbleSize val="0"/>
        </c:dLbls>
        <c:gapWidth val="100"/>
        <c:overlap val="-24"/>
        <c:axId val="214741344"/>
        <c:axId val="214748064"/>
      </c:barChart>
      <c:catAx>
        <c:axId val="214741344"/>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Year Range (Ages)</a:t>
                </a:r>
              </a:p>
            </c:rich>
          </c:tx>
          <c:layout>
            <c:manualLayout>
              <c:xMode val="edge"/>
              <c:yMode val="edge"/>
              <c:x val="0.47546667946994431"/>
              <c:y val="0.86105393634859262"/>
            </c:manualLayout>
          </c:layout>
          <c:overlay val="0"/>
          <c:spPr>
            <a:noFill/>
            <a:ln>
              <a:noFill/>
            </a:ln>
            <a:effectLst/>
          </c:spPr>
          <c:txPr>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214748064"/>
        <c:crosses val="autoZero"/>
        <c:auto val="1"/>
        <c:lblAlgn val="ctr"/>
        <c:lblOffset val="100"/>
        <c:noMultiLvlLbl val="0"/>
      </c:catAx>
      <c:valAx>
        <c:axId val="21474806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a:t>Cost of Vaccination($)</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crossAx val="214741344"/>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200" b="0" i="0" u="none" strike="noStrike" kern="1200" baseline="0">
                <a:solidFill>
                  <a:schemeClr val="lt1">
                    <a:lumMod val="8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900"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9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06FEDD-CC1C-42A2-80DB-873468835793}" type="doc">
      <dgm:prSet loTypeId="urn:microsoft.com/office/officeart/2005/8/layout/vList3" loCatId="picture" qsTypeId="urn:microsoft.com/office/officeart/2005/8/quickstyle/simple1" qsCatId="simple" csTypeId="urn:microsoft.com/office/officeart/2005/8/colors/accent1_2" csCatId="accent1" phldr="1"/>
      <dgm:spPr/>
    </dgm:pt>
    <dgm:pt modelId="{18A34AFC-C17D-4E3B-B80B-0A159E739455}">
      <dgm:prSet phldrT="[Text]"/>
      <dgm:spPr>
        <a:noFill/>
        <a:ln>
          <a:noFill/>
        </a:ln>
      </dgm:spPr>
      <dgm:t>
        <a:bodyPr lIns="274320"/>
        <a:lstStyle/>
        <a:p>
          <a:pPr algn="l"/>
          <a:r>
            <a:rPr lang="en-US" b="0" i="0" dirty="0">
              <a:solidFill>
                <a:schemeClr val="bg1"/>
              </a:solidFill>
            </a:rPr>
            <a:t>1300 SW Arrowhead Road, Topeka, KS 66604  </a:t>
          </a:r>
          <a:endParaRPr lang="en-US" dirty="0">
            <a:solidFill>
              <a:schemeClr val="bg1"/>
            </a:solidFill>
          </a:endParaRPr>
        </a:p>
      </dgm:t>
    </dgm:pt>
    <dgm:pt modelId="{8554B880-2455-4789-81ED-D02D2ADF060A}" type="parTrans" cxnId="{C2DE1E96-6D39-4E64-A1A7-BA8D5CA10A11}">
      <dgm:prSet/>
      <dgm:spPr/>
      <dgm:t>
        <a:bodyPr/>
        <a:lstStyle/>
        <a:p>
          <a:endParaRPr lang="en-US"/>
        </a:p>
      </dgm:t>
    </dgm:pt>
    <dgm:pt modelId="{E628DCE1-E9A2-45B0-93D9-E9D57E4EC98D}" type="sibTrans" cxnId="{C2DE1E96-6D39-4E64-A1A7-BA8D5CA10A11}">
      <dgm:prSet/>
      <dgm:spPr/>
      <dgm:t>
        <a:bodyPr/>
        <a:lstStyle/>
        <a:p>
          <a:endParaRPr lang="en-US"/>
        </a:p>
      </dgm:t>
    </dgm:pt>
    <dgm:pt modelId="{0A6174E3-8808-4EAF-96E3-66F9ED69B9BE}">
      <dgm:prSet phldrT="[Text]"/>
      <dgm:spPr>
        <a:noFill/>
        <a:ln>
          <a:noFill/>
        </a:ln>
      </dgm:spPr>
      <dgm:t>
        <a:bodyPr lIns="274320"/>
        <a:lstStyle/>
        <a:p>
          <a:pPr algn="l"/>
          <a:r>
            <a:rPr lang="en-US" b="0" i="0" dirty="0">
              <a:solidFill>
                <a:schemeClr val="bg1"/>
              </a:solidFill>
            </a:rPr>
            <a:t>785-296-3071</a:t>
          </a:r>
          <a:endParaRPr lang="en-US" dirty="0">
            <a:solidFill>
              <a:schemeClr val="bg1"/>
            </a:solidFill>
          </a:endParaRPr>
        </a:p>
      </dgm:t>
    </dgm:pt>
    <dgm:pt modelId="{CF676DBC-ADA0-4CCD-899E-36CF9E9B30DA}" type="sibTrans" cxnId="{4882B0E6-CF77-4F2E-8787-55568A358AEB}">
      <dgm:prSet/>
      <dgm:spPr/>
      <dgm:t>
        <a:bodyPr/>
        <a:lstStyle/>
        <a:p>
          <a:endParaRPr lang="en-US"/>
        </a:p>
      </dgm:t>
    </dgm:pt>
    <dgm:pt modelId="{7E6BDDE3-2A1A-4092-925B-17D11A47BD50}" type="parTrans" cxnId="{4882B0E6-CF77-4F2E-8787-55568A358AEB}">
      <dgm:prSet/>
      <dgm:spPr/>
      <dgm:t>
        <a:bodyPr/>
        <a:lstStyle/>
        <a:p>
          <a:endParaRPr lang="en-US"/>
        </a:p>
      </dgm:t>
    </dgm:pt>
    <dgm:pt modelId="{F43DCABE-B024-4F93-9B63-46095B5F5D29}">
      <dgm:prSet phldrT="[Text]"/>
      <dgm:spPr>
        <a:noFill/>
        <a:ln>
          <a:noFill/>
        </a:ln>
      </dgm:spPr>
      <dgm:t>
        <a:bodyPr lIns="274320"/>
        <a:lstStyle/>
        <a:p>
          <a:pPr algn="l"/>
          <a:r>
            <a:rPr lang="en-US" b="0" i="0" dirty="0">
              <a:solidFill>
                <a:schemeClr val="bg1"/>
              </a:solidFill>
            </a:rPr>
            <a:t>KDOI@ks.gov</a:t>
          </a:r>
          <a:endParaRPr lang="en-US" dirty="0">
            <a:solidFill>
              <a:schemeClr val="bg1"/>
            </a:solidFill>
          </a:endParaRPr>
        </a:p>
      </dgm:t>
    </dgm:pt>
    <dgm:pt modelId="{8C8B863F-36B0-4C27-99A5-9F392B2F650B}" type="parTrans" cxnId="{BB1543E6-208C-4FD1-9DA1-17E58AE0DE3B}">
      <dgm:prSet/>
      <dgm:spPr/>
      <dgm:t>
        <a:bodyPr/>
        <a:lstStyle/>
        <a:p>
          <a:endParaRPr lang="en-US"/>
        </a:p>
      </dgm:t>
    </dgm:pt>
    <dgm:pt modelId="{ACFC0EA5-69C2-43AE-A208-55C3A07D3335}" type="sibTrans" cxnId="{BB1543E6-208C-4FD1-9DA1-17E58AE0DE3B}">
      <dgm:prSet/>
      <dgm:spPr/>
      <dgm:t>
        <a:bodyPr/>
        <a:lstStyle/>
        <a:p>
          <a:endParaRPr lang="en-US"/>
        </a:p>
      </dgm:t>
    </dgm:pt>
    <dgm:pt modelId="{0CE81910-438B-445D-B20B-49F5E2947A21}">
      <dgm:prSet phldrT="[Text]"/>
      <dgm:spPr>
        <a:noFill/>
        <a:ln>
          <a:noFill/>
        </a:ln>
      </dgm:spPr>
      <dgm:t>
        <a:bodyPr lIns="274320"/>
        <a:lstStyle/>
        <a:p>
          <a:pPr algn="l"/>
          <a:r>
            <a:rPr lang="en-US" dirty="0">
              <a:solidFill>
                <a:schemeClr val="bg1"/>
              </a:solidFill>
            </a:rPr>
            <a:t>insurance.kansas.gov</a:t>
          </a:r>
        </a:p>
      </dgm:t>
    </dgm:pt>
    <dgm:pt modelId="{1790F666-F3AE-4468-89BC-02C7BBF03E9D}" type="parTrans" cxnId="{A629698C-E324-4AF4-98E6-E236407C45DE}">
      <dgm:prSet/>
      <dgm:spPr/>
      <dgm:t>
        <a:bodyPr/>
        <a:lstStyle/>
        <a:p>
          <a:endParaRPr lang="en-US"/>
        </a:p>
      </dgm:t>
    </dgm:pt>
    <dgm:pt modelId="{365FD5C7-27AE-4930-B446-AE94D38EE9DE}" type="sibTrans" cxnId="{A629698C-E324-4AF4-98E6-E236407C45DE}">
      <dgm:prSet/>
      <dgm:spPr/>
      <dgm:t>
        <a:bodyPr/>
        <a:lstStyle/>
        <a:p>
          <a:endParaRPr lang="en-US"/>
        </a:p>
      </dgm:t>
    </dgm:pt>
    <dgm:pt modelId="{2493022A-7341-4719-B265-CDF9811D4403}">
      <dgm:prSet phldrT="[Text]"/>
      <dgm:spPr>
        <a:noFill/>
        <a:ln>
          <a:noFill/>
        </a:ln>
      </dgm:spPr>
      <dgm:t>
        <a:bodyPr lIns="274320"/>
        <a:lstStyle/>
        <a:p>
          <a:pPr algn="l"/>
          <a:r>
            <a:rPr lang="en-US" dirty="0">
              <a:solidFill>
                <a:schemeClr val="bg1"/>
              </a:solidFill>
            </a:rPr>
            <a:t>@KSinsurancedept</a:t>
          </a:r>
        </a:p>
      </dgm:t>
    </dgm:pt>
    <dgm:pt modelId="{8A0E44EA-9C72-46BA-9B8F-F8063B1838EC}" type="parTrans" cxnId="{0A3BA2A0-12A3-4682-92B7-76CF2775F2A4}">
      <dgm:prSet/>
      <dgm:spPr/>
      <dgm:t>
        <a:bodyPr/>
        <a:lstStyle/>
        <a:p>
          <a:endParaRPr lang="en-US"/>
        </a:p>
      </dgm:t>
    </dgm:pt>
    <dgm:pt modelId="{D5C3280C-FCBE-4282-B681-639D7B320C3A}" type="sibTrans" cxnId="{0A3BA2A0-12A3-4682-92B7-76CF2775F2A4}">
      <dgm:prSet/>
      <dgm:spPr/>
      <dgm:t>
        <a:bodyPr/>
        <a:lstStyle/>
        <a:p>
          <a:endParaRPr lang="en-US"/>
        </a:p>
      </dgm:t>
    </dgm:pt>
    <dgm:pt modelId="{637C43B7-5F24-4E2E-90F3-D4C6E9FF86D9}" type="pres">
      <dgm:prSet presAssocID="{6406FEDD-CC1C-42A2-80DB-873468835793}" presName="linearFlow" presStyleCnt="0">
        <dgm:presLayoutVars>
          <dgm:dir/>
          <dgm:resizeHandles val="exact"/>
        </dgm:presLayoutVars>
      </dgm:prSet>
      <dgm:spPr/>
    </dgm:pt>
    <dgm:pt modelId="{690483A3-FEF3-4A9E-ABDB-0CBA4DFE9009}" type="pres">
      <dgm:prSet presAssocID="{0A6174E3-8808-4EAF-96E3-66F9ED69B9BE}" presName="composite" presStyleCnt="0"/>
      <dgm:spPr/>
    </dgm:pt>
    <dgm:pt modelId="{0A58F761-A4F1-46B3-BCBF-D05DD861A63C}" type="pres">
      <dgm:prSet presAssocID="{0A6174E3-8808-4EAF-96E3-66F9ED69B9BE}" presName="imgShp" presStyleLbl="fgImgPlace1" presStyleIdx="0" presStyleCnt="5"/>
      <dgm:spPr>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0">
          <a:noFill/>
        </a:ln>
      </dgm:spPr>
      <dgm:extLst>
        <a:ext uri="{E40237B7-FDA0-4F09-8148-C483321AD2D9}">
          <dgm14:cNvPr xmlns:dgm14="http://schemas.microsoft.com/office/drawing/2010/diagram" id="0" name="" descr="Receiver with solid fill"/>
        </a:ext>
      </dgm:extLst>
    </dgm:pt>
    <dgm:pt modelId="{5F02BF46-A860-453E-9E6E-860E7482169C}" type="pres">
      <dgm:prSet presAssocID="{0A6174E3-8808-4EAF-96E3-66F9ED69B9BE}" presName="txShp" presStyleLbl="node1" presStyleIdx="0" presStyleCnt="5">
        <dgm:presLayoutVars>
          <dgm:bulletEnabled val="1"/>
        </dgm:presLayoutVars>
      </dgm:prSet>
      <dgm:spPr/>
    </dgm:pt>
    <dgm:pt modelId="{7C9A7C05-A176-416C-9330-094A12182365}" type="pres">
      <dgm:prSet presAssocID="{CF676DBC-ADA0-4CCD-899E-36CF9E9B30DA}" presName="spacing" presStyleCnt="0"/>
      <dgm:spPr/>
    </dgm:pt>
    <dgm:pt modelId="{FBB89B40-1A36-4241-9981-A89149791FC6}" type="pres">
      <dgm:prSet presAssocID="{F43DCABE-B024-4F93-9B63-46095B5F5D29}" presName="composite" presStyleCnt="0"/>
      <dgm:spPr/>
    </dgm:pt>
    <dgm:pt modelId="{653138BF-2BED-447C-87F3-D2F35171932A}" type="pres">
      <dgm:prSet presAssocID="{F43DCABE-B024-4F93-9B63-46095B5F5D29}" presName="imgShp" presStyleLbl="fgImgPlace1" presStyleIdx="1" presStyleCnt="5"/>
      <dgm:spPr>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0">
          <a:noFill/>
        </a:ln>
      </dgm:spPr>
      <dgm:extLst>
        <a:ext uri="{E40237B7-FDA0-4F09-8148-C483321AD2D9}">
          <dgm14:cNvPr xmlns:dgm14="http://schemas.microsoft.com/office/drawing/2010/diagram" id="0" name="" descr="Email with solid fill"/>
        </a:ext>
      </dgm:extLst>
    </dgm:pt>
    <dgm:pt modelId="{292BE56B-9F7B-4E71-9924-CF78107620E5}" type="pres">
      <dgm:prSet presAssocID="{F43DCABE-B024-4F93-9B63-46095B5F5D29}" presName="txShp" presStyleLbl="node1" presStyleIdx="1" presStyleCnt="5">
        <dgm:presLayoutVars>
          <dgm:bulletEnabled val="1"/>
        </dgm:presLayoutVars>
      </dgm:prSet>
      <dgm:spPr/>
    </dgm:pt>
    <dgm:pt modelId="{6FB0FB59-9E0C-4ABF-BB62-4068F927664A}" type="pres">
      <dgm:prSet presAssocID="{ACFC0EA5-69C2-43AE-A208-55C3A07D3335}" presName="spacing" presStyleCnt="0"/>
      <dgm:spPr/>
    </dgm:pt>
    <dgm:pt modelId="{E94E77BF-6A70-469D-BAD0-2247A0F65C48}" type="pres">
      <dgm:prSet presAssocID="{0CE81910-438B-445D-B20B-49F5E2947A21}" presName="composite" presStyleCnt="0"/>
      <dgm:spPr/>
    </dgm:pt>
    <dgm:pt modelId="{F042ABA3-F2BB-464E-B279-0DF66976C17E}" type="pres">
      <dgm:prSet presAssocID="{0CE81910-438B-445D-B20B-49F5E2947A21}" presName="imgShp" presStyleLbl="fgImgPlace1" presStyleIdx="2" presStyleCnt="5"/>
      <dgm:spPr>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0">
          <a:noFill/>
        </a:ln>
      </dgm:spPr>
      <dgm:extLst>
        <a:ext uri="{E40237B7-FDA0-4F09-8148-C483321AD2D9}">
          <dgm14:cNvPr xmlns:dgm14="http://schemas.microsoft.com/office/drawing/2010/diagram" id="0" name="" descr="Internet with solid fill"/>
        </a:ext>
      </dgm:extLst>
    </dgm:pt>
    <dgm:pt modelId="{EEF2C75E-94A5-43E0-AC55-37D438D4945F}" type="pres">
      <dgm:prSet presAssocID="{0CE81910-438B-445D-B20B-49F5E2947A21}" presName="txShp" presStyleLbl="node1" presStyleIdx="2" presStyleCnt="5">
        <dgm:presLayoutVars>
          <dgm:bulletEnabled val="1"/>
        </dgm:presLayoutVars>
      </dgm:prSet>
      <dgm:spPr/>
    </dgm:pt>
    <dgm:pt modelId="{6BE8DE73-A4A0-46FC-974C-CD09DEE3195A}" type="pres">
      <dgm:prSet presAssocID="{365FD5C7-27AE-4930-B446-AE94D38EE9DE}" presName="spacing" presStyleCnt="0"/>
      <dgm:spPr/>
    </dgm:pt>
    <dgm:pt modelId="{724A425E-22EB-4090-9302-76CD5932300D}" type="pres">
      <dgm:prSet presAssocID="{2493022A-7341-4719-B265-CDF9811D4403}" presName="composite" presStyleCnt="0"/>
      <dgm:spPr/>
    </dgm:pt>
    <dgm:pt modelId="{96F7F8C0-ACA8-4F7C-A253-47C52EDAF4B2}" type="pres">
      <dgm:prSet presAssocID="{2493022A-7341-4719-B265-CDF9811D4403}" presName="imgShp" presStyleLbl="fgImgPlace1" presStyleIdx="3" presStyleCnt="5"/>
      <dgm:spPr>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0">
          <a:noFill/>
        </a:ln>
      </dgm:spPr>
      <dgm:extLst>
        <a:ext uri="{E40237B7-FDA0-4F09-8148-C483321AD2D9}">
          <dgm14:cNvPr xmlns:dgm14="http://schemas.microsoft.com/office/drawing/2010/diagram" id="0" name="" descr="Online Network with solid fill"/>
        </a:ext>
      </dgm:extLst>
    </dgm:pt>
    <dgm:pt modelId="{0F8EC250-5037-45E3-8E5C-F16B6976E99F}" type="pres">
      <dgm:prSet presAssocID="{2493022A-7341-4719-B265-CDF9811D4403}" presName="txShp" presStyleLbl="node1" presStyleIdx="3" presStyleCnt="5">
        <dgm:presLayoutVars>
          <dgm:bulletEnabled val="1"/>
        </dgm:presLayoutVars>
      </dgm:prSet>
      <dgm:spPr/>
    </dgm:pt>
    <dgm:pt modelId="{4EAE04EB-0BEB-4332-84A8-D2D95E819EDD}" type="pres">
      <dgm:prSet presAssocID="{D5C3280C-FCBE-4282-B681-639D7B320C3A}" presName="spacing" presStyleCnt="0"/>
      <dgm:spPr/>
    </dgm:pt>
    <dgm:pt modelId="{C7EB28B9-928F-4106-9B89-D2F2C70E718D}" type="pres">
      <dgm:prSet presAssocID="{18A34AFC-C17D-4E3B-B80B-0A159E739455}" presName="composite" presStyleCnt="0"/>
      <dgm:spPr/>
    </dgm:pt>
    <dgm:pt modelId="{3CF4899D-1B18-4FE0-8FC7-53ADE222F46D}" type="pres">
      <dgm:prSet presAssocID="{18A34AFC-C17D-4E3B-B80B-0A159E739455}" presName="imgShp" presStyleLbl="fgImgPlace1" presStyleIdx="4" presStyleCnt="5"/>
      <dgm:spPr>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0">
          <a:noFill/>
        </a:ln>
      </dgm:spPr>
      <dgm:extLst>
        <a:ext uri="{E40237B7-FDA0-4F09-8148-C483321AD2D9}">
          <dgm14:cNvPr xmlns:dgm14="http://schemas.microsoft.com/office/drawing/2010/diagram" id="0" name="" descr="Marker with solid fill"/>
        </a:ext>
      </dgm:extLst>
    </dgm:pt>
    <dgm:pt modelId="{989EEFB0-21C8-4E3D-83AE-88F7B9B98D20}" type="pres">
      <dgm:prSet presAssocID="{18A34AFC-C17D-4E3B-B80B-0A159E739455}" presName="txShp" presStyleLbl="node1" presStyleIdx="4" presStyleCnt="5">
        <dgm:presLayoutVars>
          <dgm:bulletEnabled val="1"/>
        </dgm:presLayoutVars>
      </dgm:prSet>
      <dgm:spPr/>
    </dgm:pt>
  </dgm:ptLst>
  <dgm:cxnLst>
    <dgm:cxn modelId="{364DE822-BECA-481A-A4D5-CF5BB74B4A87}" type="presOf" srcId="{0CE81910-438B-445D-B20B-49F5E2947A21}" destId="{EEF2C75E-94A5-43E0-AC55-37D438D4945F}" srcOrd="0" destOrd="0" presId="urn:microsoft.com/office/officeart/2005/8/layout/vList3"/>
    <dgm:cxn modelId="{CFAF8526-B947-4F75-B837-674A23A18B74}" type="presOf" srcId="{F43DCABE-B024-4F93-9B63-46095B5F5D29}" destId="{292BE56B-9F7B-4E71-9924-CF78107620E5}" srcOrd="0" destOrd="0" presId="urn:microsoft.com/office/officeart/2005/8/layout/vList3"/>
    <dgm:cxn modelId="{EE94844B-E48B-4D0B-80D7-D077BA49F8FD}" type="presOf" srcId="{18A34AFC-C17D-4E3B-B80B-0A159E739455}" destId="{989EEFB0-21C8-4E3D-83AE-88F7B9B98D20}" srcOrd="0" destOrd="0" presId="urn:microsoft.com/office/officeart/2005/8/layout/vList3"/>
    <dgm:cxn modelId="{2410F857-0CF8-4612-9141-DCB96F954E38}" type="presOf" srcId="{0A6174E3-8808-4EAF-96E3-66F9ED69B9BE}" destId="{5F02BF46-A860-453E-9E6E-860E7482169C}" srcOrd="0" destOrd="0" presId="urn:microsoft.com/office/officeart/2005/8/layout/vList3"/>
    <dgm:cxn modelId="{A629698C-E324-4AF4-98E6-E236407C45DE}" srcId="{6406FEDD-CC1C-42A2-80DB-873468835793}" destId="{0CE81910-438B-445D-B20B-49F5E2947A21}" srcOrd="2" destOrd="0" parTransId="{1790F666-F3AE-4468-89BC-02C7BBF03E9D}" sibTransId="{365FD5C7-27AE-4930-B446-AE94D38EE9DE}"/>
    <dgm:cxn modelId="{C2DE1E96-6D39-4E64-A1A7-BA8D5CA10A11}" srcId="{6406FEDD-CC1C-42A2-80DB-873468835793}" destId="{18A34AFC-C17D-4E3B-B80B-0A159E739455}" srcOrd="4" destOrd="0" parTransId="{8554B880-2455-4789-81ED-D02D2ADF060A}" sibTransId="{E628DCE1-E9A2-45B0-93D9-E9D57E4EC98D}"/>
    <dgm:cxn modelId="{44A4929A-B6F6-4CA2-BC30-F7FED5EF164C}" type="presOf" srcId="{2493022A-7341-4719-B265-CDF9811D4403}" destId="{0F8EC250-5037-45E3-8E5C-F16B6976E99F}" srcOrd="0" destOrd="0" presId="urn:microsoft.com/office/officeart/2005/8/layout/vList3"/>
    <dgm:cxn modelId="{0A3BA2A0-12A3-4682-92B7-76CF2775F2A4}" srcId="{6406FEDD-CC1C-42A2-80DB-873468835793}" destId="{2493022A-7341-4719-B265-CDF9811D4403}" srcOrd="3" destOrd="0" parTransId="{8A0E44EA-9C72-46BA-9B8F-F8063B1838EC}" sibTransId="{D5C3280C-FCBE-4282-B681-639D7B320C3A}"/>
    <dgm:cxn modelId="{BB1543E6-208C-4FD1-9DA1-17E58AE0DE3B}" srcId="{6406FEDD-CC1C-42A2-80DB-873468835793}" destId="{F43DCABE-B024-4F93-9B63-46095B5F5D29}" srcOrd="1" destOrd="0" parTransId="{8C8B863F-36B0-4C27-99A5-9F392B2F650B}" sibTransId="{ACFC0EA5-69C2-43AE-A208-55C3A07D3335}"/>
    <dgm:cxn modelId="{4882B0E6-CF77-4F2E-8787-55568A358AEB}" srcId="{6406FEDD-CC1C-42A2-80DB-873468835793}" destId="{0A6174E3-8808-4EAF-96E3-66F9ED69B9BE}" srcOrd="0" destOrd="0" parTransId="{7E6BDDE3-2A1A-4092-925B-17D11A47BD50}" sibTransId="{CF676DBC-ADA0-4CCD-899E-36CF9E9B30DA}"/>
    <dgm:cxn modelId="{E945EEF4-9729-4748-86AE-A5AD28D03558}" type="presOf" srcId="{6406FEDD-CC1C-42A2-80DB-873468835793}" destId="{637C43B7-5F24-4E2E-90F3-D4C6E9FF86D9}" srcOrd="0" destOrd="0" presId="urn:microsoft.com/office/officeart/2005/8/layout/vList3"/>
    <dgm:cxn modelId="{13A7EAB4-1D80-4E0B-A2FD-634D03CC699A}" type="presParOf" srcId="{637C43B7-5F24-4E2E-90F3-D4C6E9FF86D9}" destId="{690483A3-FEF3-4A9E-ABDB-0CBA4DFE9009}" srcOrd="0" destOrd="0" presId="urn:microsoft.com/office/officeart/2005/8/layout/vList3"/>
    <dgm:cxn modelId="{7DBD4A49-AC02-4F81-B6D5-91085F2964B0}" type="presParOf" srcId="{690483A3-FEF3-4A9E-ABDB-0CBA4DFE9009}" destId="{0A58F761-A4F1-46B3-BCBF-D05DD861A63C}" srcOrd="0" destOrd="0" presId="urn:microsoft.com/office/officeart/2005/8/layout/vList3"/>
    <dgm:cxn modelId="{D3EBBA85-51E1-4F58-BB18-8F6F69DEA2AA}" type="presParOf" srcId="{690483A3-FEF3-4A9E-ABDB-0CBA4DFE9009}" destId="{5F02BF46-A860-453E-9E6E-860E7482169C}" srcOrd="1" destOrd="0" presId="urn:microsoft.com/office/officeart/2005/8/layout/vList3"/>
    <dgm:cxn modelId="{093E8E5B-2863-4EEE-8C52-68FF228B5BC4}" type="presParOf" srcId="{637C43B7-5F24-4E2E-90F3-D4C6E9FF86D9}" destId="{7C9A7C05-A176-416C-9330-094A12182365}" srcOrd="1" destOrd="0" presId="urn:microsoft.com/office/officeart/2005/8/layout/vList3"/>
    <dgm:cxn modelId="{425C56FC-92D4-495B-90EA-BF370DB87375}" type="presParOf" srcId="{637C43B7-5F24-4E2E-90F3-D4C6E9FF86D9}" destId="{FBB89B40-1A36-4241-9981-A89149791FC6}" srcOrd="2" destOrd="0" presId="urn:microsoft.com/office/officeart/2005/8/layout/vList3"/>
    <dgm:cxn modelId="{1C898450-DF48-4A07-8240-22A661FC1042}" type="presParOf" srcId="{FBB89B40-1A36-4241-9981-A89149791FC6}" destId="{653138BF-2BED-447C-87F3-D2F35171932A}" srcOrd="0" destOrd="0" presId="urn:microsoft.com/office/officeart/2005/8/layout/vList3"/>
    <dgm:cxn modelId="{773D0728-6501-46D4-8D15-4D0904F1D3D5}" type="presParOf" srcId="{FBB89B40-1A36-4241-9981-A89149791FC6}" destId="{292BE56B-9F7B-4E71-9924-CF78107620E5}" srcOrd="1" destOrd="0" presId="urn:microsoft.com/office/officeart/2005/8/layout/vList3"/>
    <dgm:cxn modelId="{A3BC98E2-389D-4BC7-A172-9F07C6EF499B}" type="presParOf" srcId="{637C43B7-5F24-4E2E-90F3-D4C6E9FF86D9}" destId="{6FB0FB59-9E0C-4ABF-BB62-4068F927664A}" srcOrd="3" destOrd="0" presId="urn:microsoft.com/office/officeart/2005/8/layout/vList3"/>
    <dgm:cxn modelId="{C18B0300-ABDB-4156-B1D7-625B49140A00}" type="presParOf" srcId="{637C43B7-5F24-4E2E-90F3-D4C6E9FF86D9}" destId="{E94E77BF-6A70-469D-BAD0-2247A0F65C48}" srcOrd="4" destOrd="0" presId="urn:microsoft.com/office/officeart/2005/8/layout/vList3"/>
    <dgm:cxn modelId="{A52B9474-14D4-4D23-97E7-F132E6F05913}" type="presParOf" srcId="{E94E77BF-6A70-469D-BAD0-2247A0F65C48}" destId="{F042ABA3-F2BB-464E-B279-0DF66976C17E}" srcOrd="0" destOrd="0" presId="urn:microsoft.com/office/officeart/2005/8/layout/vList3"/>
    <dgm:cxn modelId="{7E71658C-4234-491E-83B6-452D942C555E}" type="presParOf" srcId="{E94E77BF-6A70-469D-BAD0-2247A0F65C48}" destId="{EEF2C75E-94A5-43E0-AC55-37D438D4945F}" srcOrd="1" destOrd="0" presId="urn:microsoft.com/office/officeart/2005/8/layout/vList3"/>
    <dgm:cxn modelId="{89AEC585-8E89-4A20-B374-B52F2C62C59F}" type="presParOf" srcId="{637C43B7-5F24-4E2E-90F3-D4C6E9FF86D9}" destId="{6BE8DE73-A4A0-46FC-974C-CD09DEE3195A}" srcOrd="5" destOrd="0" presId="urn:microsoft.com/office/officeart/2005/8/layout/vList3"/>
    <dgm:cxn modelId="{D0035F6D-FFE6-4EB2-BD2F-4B6EB3135DA9}" type="presParOf" srcId="{637C43B7-5F24-4E2E-90F3-D4C6E9FF86D9}" destId="{724A425E-22EB-4090-9302-76CD5932300D}" srcOrd="6" destOrd="0" presId="urn:microsoft.com/office/officeart/2005/8/layout/vList3"/>
    <dgm:cxn modelId="{9CC6C71F-3964-40C6-9B0C-C825BB5B375A}" type="presParOf" srcId="{724A425E-22EB-4090-9302-76CD5932300D}" destId="{96F7F8C0-ACA8-4F7C-A253-47C52EDAF4B2}" srcOrd="0" destOrd="0" presId="urn:microsoft.com/office/officeart/2005/8/layout/vList3"/>
    <dgm:cxn modelId="{85315E9F-3A78-4A7C-94C6-EC072E1D98B9}" type="presParOf" srcId="{724A425E-22EB-4090-9302-76CD5932300D}" destId="{0F8EC250-5037-45E3-8E5C-F16B6976E99F}" srcOrd="1" destOrd="0" presId="urn:microsoft.com/office/officeart/2005/8/layout/vList3"/>
    <dgm:cxn modelId="{F0E7DD29-7836-40F8-84E1-7EBA19836D0D}" type="presParOf" srcId="{637C43B7-5F24-4E2E-90F3-D4C6E9FF86D9}" destId="{4EAE04EB-0BEB-4332-84A8-D2D95E819EDD}" srcOrd="7" destOrd="0" presId="urn:microsoft.com/office/officeart/2005/8/layout/vList3"/>
    <dgm:cxn modelId="{2E3F7916-8A5A-4628-987F-F5B4E243ED87}" type="presParOf" srcId="{637C43B7-5F24-4E2E-90F3-D4C6E9FF86D9}" destId="{C7EB28B9-928F-4106-9B89-D2F2C70E718D}" srcOrd="8" destOrd="0" presId="urn:microsoft.com/office/officeart/2005/8/layout/vList3"/>
    <dgm:cxn modelId="{D557532F-D559-4D7F-8189-CF77D230DCC1}" type="presParOf" srcId="{C7EB28B9-928F-4106-9B89-D2F2C70E718D}" destId="{3CF4899D-1B18-4FE0-8FC7-53ADE222F46D}" srcOrd="0" destOrd="0" presId="urn:microsoft.com/office/officeart/2005/8/layout/vList3"/>
    <dgm:cxn modelId="{7CBEEDCF-D576-4A44-949D-C71E876F6BE4}" type="presParOf" srcId="{C7EB28B9-928F-4106-9B89-D2F2C70E718D}" destId="{989EEFB0-21C8-4E3D-83AE-88F7B9B98D2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06FEDD-CC1C-42A2-80DB-873468835793}" type="doc">
      <dgm:prSet loTypeId="urn:microsoft.com/office/officeart/2005/8/layout/vList3" loCatId="picture" qsTypeId="urn:microsoft.com/office/officeart/2005/8/quickstyle/simple1" qsCatId="simple" csTypeId="urn:microsoft.com/office/officeart/2005/8/colors/accent1_2" csCatId="accent1" phldr="1"/>
      <dgm:spPr/>
    </dgm:pt>
    <dgm:pt modelId="{18A34AFC-C17D-4E3B-B80B-0A159E739455}">
      <dgm:prSet phldrT="[Text]"/>
      <dgm:spPr>
        <a:noFill/>
        <a:ln>
          <a:noFill/>
        </a:ln>
      </dgm:spPr>
      <dgm:t>
        <a:bodyPr lIns="274320"/>
        <a:lstStyle/>
        <a:p>
          <a:pPr algn="l"/>
          <a:r>
            <a:rPr lang="en-US" b="0" i="0" dirty="0">
              <a:solidFill>
                <a:schemeClr val="bg1"/>
              </a:solidFill>
            </a:rPr>
            <a:t>1300 SW Arrowhead Road, Topeka, KS 66604  </a:t>
          </a:r>
          <a:endParaRPr lang="en-US" dirty="0">
            <a:solidFill>
              <a:schemeClr val="bg1"/>
            </a:solidFill>
          </a:endParaRPr>
        </a:p>
      </dgm:t>
    </dgm:pt>
    <dgm:pt modelId="{8554B880-2455-4789-81ED-D02D2ADF060A}" type="parTrans" cxnId="{C2DE1E96-6D39-4E64-A1A7-BA8D5CA10A11}">
      <dgm:prSet/>
      <dgm:spPr/>
      <dgm:t>
        <a:bodyPr/>
        <a:lstStyle/>
        <a:p>
          <a:endParaRPr lang="en-US"/>
        </a:p>
      </dgm:t>
    </dgm:pt>
    <dgm:pt modelId="{E628DCE1-E9A2-45B0-93D9-E9D57E4EC98D}" type="sibTrans" cxnId="{C2DE1E96-6D39-4E64-A1A7-BA8D5CA10A11}">
      <dgm:prSet/>
      <dgm:spPr/>
      <dgm:t>
        <a:bodyPr/>
        <a:lstStyle/>
        <a:p>
          <a:endParaRPr lang="en-US"/>
        </a:p>
      </dgm:t>
    </dgm:pt>
    <dgm:pt modelId="{0A6174E3-8808-4EAF-96E3-66F9ED69B9BE}">
      <dgm:prSet phldrT="[Text]"/>
      <dgm:spPr>
        <a:noFill/>
        <a:ln>
          <a:noFill/>
        </a:ln>
      </dgm:spPr>
      <dgm:t>
        <a:bodyPr lIns="274320"/>
        <a:lstStyle/>
        <a:p>
          <a:pPr algn="l"/>
          <a:r>
            <a:rPr lang="en-US" b="0" i="0" dirty="0">
              <a:solidFill>
                <a:schemeClr val="bg1"/>
              </a:solidFill>
            </a:rPr>
            <a:t>785-296-3071</a:t>
          </a:r>
          <a:endParaRPr lang="en-US" dirty="0">
            <a:solidFill>
              <a:schemeClr val="bg1"/>
            </a:solidFill>
          </a:endParaRPr>
        </a:p>
      </dgm:t>
    </dgm:pt>
    <dgm:pt modelId="{CF676DBC-ADA0-4CCD-899E-36CF9E9B30DA}" type="sibTrans" cxnId="{4882B0E6-CF77-4F2E-8787-55568A358AEB}">
      <dgm:prSet/>
      <dgm:spPr/>
      <dgm:t>
        <a:bodyPr/>
        <a:lstStyle/>
        <a:p>
          <a:endParaRPr lang="en-US"/>
        </a:p>
      </dgm:t>
    </dgm:pt>
    <dgm:pt modelId="{7E6BDDE3-2A1A-4092-925B-17D11A47BD50}" type="parTrans" cxnId="{4882B0E6-CF77-4F2E-8787-55568A358AEB}">
      <dgm:prSet/>
      <dgm:spPr/>
      <dgm:t>
        <a:bodyPr/>
        <a:lstStyle/>
        <a:p>
          <a:endParaRPr lang="en-US"/>
        </a:p>
      </dgm:t>
    </dgm:pt>
    <dgm:pt modelId="{F43DCABE-B024-4F93-9B63-46095B5F5D29}">
      <dgm:prSet phldrT="[Text]"/>
      <dgm:spPr>
        <a:noFill/>
        <a:ln>
          <a:noFill/>
        </a:ln>
      </dgm:spPr>
      <dgm:t>
        <a:bodyPr lIns="274320"/>
        <a:lstStyle/>
        <a:p>
          <a:pPr algn="l"/>
          <a:r>
            <a:rPr lang="en-US" b="0" i="0" dirty="0">
              <a:solidFill>
                <a:schemeClr val="bg1"/>
              </a:solidFill>
            </a:rPr>
            <a:t>KDOI@ks.gov</a:t>
          </a:r>
          <a:endParaRPr lang="en-US" dirty="0">
            <a:solidFill>
              <a:schemeClr val="bg1"/>
            </a:solidFill>
          </a:endParaRPr>
        </a:p>
      </dgm:t>
    </dgm:pt>
    <dgm:pt modelId="{8C8B863F-36B0-4C27-99A5-9F392B2F650B}" type="parTrans" cxnId="{BB1543E6-208C-4FD1-9DA1-17E58AE0DE3B}">
      <dgm:prSet/>
      <dgm:spPr/>
      <dgm:t>
        <a:bodyPr/>
        <a:lstStyle/>
        <a:p>
          <a:endParaRPr lang="en-US"/>
        </a:p>
      </dgm:t>
    </dgm:pt>
    <dgm:pt modelId="{ACFC0EA5-69C2-43AE-A208-55C3A07D3335}" type="sibTrans" cxnId="{BB1543E6-208C-4FD1-9DA1-17E58AE0DE3B}">
      <dgm:prSet/>
      <dgm:spPr/>
      <dgm:t>
        <a:bodyPr/>
        <a:lstStyle/>
        <a:p>
          <a:endParaRPr lang="en-US"/>
        </a:p>
      </dgm:t>
    </dgm:pt>
    <dgm:pt modelId="{0CE81910-438B-445D-B20B-49F5E2947A21}">
      <dgm:prSet phldrT="[Text]"/>
      <dgm:spPr>
        <a:noFill/>
        <a:ln>
          <a:noFill/>
        </a:ln>
      </dgm:spPr>
      <dgm:t>
        <a:bodyPr lIns="274320"/>
        <a:lstStyle/>
        <a:p>
          <a:pPr algn="l"/>
          <a:r>
            <a:rPr lang="en-US" dirty="0">
              <a:solidFill>
                <a:schemeClr val="bg1"/>
              </a:solidFill>
            </a:rPr>
            <a:t>insurance.kansas.gov</a:t>
          </a:r>
        </a:p>
      </dgm:t>
    </dgm:pt>
    <dgm:pt modelId="{1790F666-F3AE-4468-89BC-02C7BBF03E9D}" type="parTrans" cxnId="{A629698C-E324-4AF4-98E6-E236407C45DE}">
      <dgm:prSet/>
      <dgm:spPr/>
      <dgm:t>
        <a:bodyPr/>
        <a:lstStyle/>
        <a:p>
          <a:endParaRPr lang="en-US"/>
        </a:p>
      </dgm:t>
    </dgm:pt>
    <dgm:pt modelId="{365FD5C7-27AE-4930-B446-AE94D38EE9DE}" type="sibTrans" cxnId="{A629698C-E324-4AF4-98E6-E236407C45DE}">
      <dgm:prSet/>
      <dgm:spPr/>
      <dgm:t>
        <a:bodyPr/>
        <a:lstStyle/>
        <a:p>
          <a:endParaRPr lang="en-US"/>
        </a:p>
      </dgm:t>
    </dgm:pt>
    <dgm:pt modelId="{2493022A-7341-4719-B265-CDF9811D4403}">
      <dgm:prSet phldrT="[Text]"/>
      <dgm:spPr>
        <a:noFill/>
        <a:ln>
          <a:noFill/>
        </a:ln>
      </dgm:spPr>
      <dgm:t>
        <a:bodyPr lIns="274320"/>
        <a:lstStyle/>
        <a:p>
          <a:pPr algn="l"/>
          <a:r>
            <a:rPr lang="en-US" dirty="0">
              <a:solidFill>
                <a:schemeClr val="bg1"/>
              </a:solidFill>
            </a:rPr>
            <a:t>@KSinsurancedept</a:t>
          </a:r>
        </a:p>
      </dgm:t>
    </dgm:pt>
    <dgm:pt modelId="{8A0E44EA-9C72-46BA-9B8F-F8063B1838EC}" type="parTrans" cxnId="{0A3BA2A0-12A3-4682-92B7-76CF2775F2A4}">
      <dgm:prSet/>
      <dgm:spPr/>
      <dgm:t>
        <a:bodyPr/>
        <a:lstStyle/>
        <a:p>
          <a:endParaRPr lang="en-US"/>
        </a:p>
      </dgm:t>
    </dgm:pt>
    <dgm:pt modelId="{D5C3280C-FCBE-4282-B681-639D7B320C3A}" type="sibTrans" cxnId="{0A3BA2A0-12A3-4682-92B7-76CF2775F2A4}">
      <dgm:prSet/>
      <dgm:spPr/>
      <dgm:t>
        <a:bodyPr/>
        <a:lstStyle/>
        <a:p>
          <a:endParaRPr lang="en-US"/>
        </a:p>
      </dgm:t>
    </dgm:pt>
    <dgm:pt modelId="{637C43B7-5F24-4E2E-90F3-D4C6E9FF86D9}" type="pres">
      <dgm:prSet presAssocID="{6406FEDD-CC1C-42A2-80DB-873468835793}" presName="linearFlow" presStyleCnt="0">
        <dgm:presLayoutVars>
          <dgm:dir/>
          <dgm:resizeHandles val="exact"/>
        </dgm:presLayoutVars>
      </dgm:prSet>
      <dgm:spPr/>
    </dgm:pt>
    <dgm:pt modelId="{690483A3-FEF3-4A9E-ABDB-0CBA4DFE9009}" type="pres">
      <dgm:prSet presAssocID="{0A6174E3-8808-4EAF-96E3-66F9ED69B9BE}" presName="composite" presStyleCnt="0"/>
      <dgm:spPr/>
    </dgm:pt>
    <dgm:pt modelId="{0A58F761-A4F1-46B3-BCBF-D05DD861A63C}" type="pres">
      <dgm:prSet presAssocID="{0A6174E3-8808-4EAF-96E3-66F9ED69B9BE}" presName="imgShp" presStyleLbl="fgImgPlace1" presStyleIdx="0" presStyleCnt="5"/>
      <dgm:spPr>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0">
          <a:noFill/>
        </a:ln>
      </dgm:spPr>
      <dgm:extLst>
        <a:ext uri="{E40237B7-FDA0-4F09-8148-C483321AD2D9}">
          <dgm14:cNvPr xmlns:dgm14="http://schemas.microsoft.com/office/drawing/2010/diagram" id="0" name="" descr="Receiver with solid fill"/>
        </a:ext>
      </dgm:extLst>
    </dgm:pt>
    <dgm:pt modelId="{5F02BF46-A860-453E-9E6E-860E7482169C}" type="pres">
      <dgm:prSet presAssocID="{0A6174E3-8808-4EAF-96E3-66F9ED69B9BE}" presName="txShp" presStyleLbl="node1" presStyleIdx="0" presStyleCnt="5">
        <dgm:presLayoutVars>
          <dgm:bulletEnabled val="1"/>
        </dgm:presLayoutVars>
      </dgm:prSet>
      <dgm:spPr/>
    </dgm:pt>
    <dgm:pt modelId="{7C9A7C05-A176-416C-9330-094A12182365}" type="pres">
      <dgm:prSet presAssocID="{CF676DBC-ADA0-4CCD-899E-36CF9E9B30DA}" presName="spacing" presStyleCnt="0"/>
      <dgm:spPr/>
    </dgm:pt>
    <dgm:pt modelId="{FBB89B40-1A36-4241-9981-A89149791FC6}" type="pres">
      <dgm:prSet presAssocID="{F43DCABE-B024-4F93-9B63-46095B5F5D29}" presName="composite" presStyleCnt="0"/>
      <dgm:spPr/>
    </dgm:pt>
    <dgm:pt modelId="{653138BF-2BED-447C-87F3-D2F35171932A}" type="pres">
      <dgm:prSet presAssocID="{F43DCABE-B024-4F93-9B63-46095B5F5D29}" presName="imgShp" presStyleLbl="fgImgPlace1" presStyleIdx="1" presStyleCnt="5"/>
      <dgm:spPr>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0">
          <a:noFill/>
        </a:ln>
      </dgm:spPr>
      <dgm:extLst>
        <a:ext uri="{E40237B7-FDA0-4F09-8148-C483321AD2D9}">
          <dgm14:cNvPr xmlns:dgm14="http://schemas.microsoft.com/office/drawing/2010/diagram" id="0" name="" descr="Email with solid fill"/>
        </a:ext>
      </dgm:extLst>
    </dgm:pt>
    <dgm:pt modelId="{292BE56B-9F7B-4E71-9924-CF78107620E5}" type="pres">
      <dgm:prSet presAssocID="{F43DCABE-B024-4F93-9B63-46095B5F5D29}" presName="txShp" presStyleLbl="node1" presStyleIdx="1" presStyleCnt="5">
        <dgm:presLayoutVars>
          <dgm:bulletEnabled val="1"/>
        </dgm:presLayoutVars>
      </dgm:prSet>
      <dgm:spPr/>
    </dgm:pt>
    <dgm:pt modelId="{6FB0FB59-9E0C-4ABF-BB62-4068F927664A}" type="pres">
      <dgm:prSet presAssocID="{ACFC0EA5-69C2-43AE-A208-55C3A07D3335}" presName="spacing" presStyleCnt="0"/>
      <dgm:spPr/>
    </dgm:pt>
    <dgm:pt modelId="{E94E77BF-6A70-469D-BAD0-2247A0F65C48}" type="pres">
      <dgm:prSet presAssocID="{0CE81910-438B-445D-B20B-49F5E2947A21}" presName="composite" presStyleCnt="0"/>
      <dgm:spPr/>
    </dgm:pt>
    <dgm:pt modelId="{F042ABA3-F2BB-464E-B279-0DF66976C17E}" type="pres">
      <dgm:prSet presAssocID="{0CE81910-438B-445D-B20B-49F5E2947A21}" presName="imgShp" presStyleLbl="fgImgPlace1" presStyleIdx="2" presStyleCnt="5"/>
      <dgm:spPr>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0">
          <a:noFill/>
        </a:ln>
      </dgm:spPr>
      <dgm:extLst>
        <a:ext uri="{E40237B7-FDA0-4F09-8148-C483321AD2D9}">
          <dgm14:cNvPr xmlns:dgm14="http://schemas.microsoft.com/office/drawing/2010/diagram" id="0" name="" descr="Internet with solid fill"/>
        </a:ext>
      </dgm:extLst>
    </dgm:pt>
    <dgm:pt modelId="{EEF2C75E-94A5-43E0-AC55-37D438D4945F}" type="pres">
      <dgm:prSet presAssocID="{0CE81910-438B-445D-B20B-49F5E2947A21}" presName="txShp" presStyleLbl="node1" presStyleIdx="2" presStyleCnt="5">
        <dgm:presLayoutVars>
          <dgm:bulletEnabled val="1"/>
        </dgm:presLayoutVars>
      </dgm:prSet>
      <dgm:spPr/>
    </dgm:pt>
    <dgm:pt modelId="{6BE8DE73-A4A0-46FC-974C-CD09DEE3195A}" type="pres">
      <dgm:prSet presAssocID="{365FD5C7-27AE-4930-B446-AE94D38EE9DE}" presName="spacing" presStyleCnt="0"/>
      <dgm:spPr/>
    </dgm:pt>
    <dgm:pt modelId="{724A425E-22EB-4090-9302-76CD5932300D}" type="pres">
      <dgm:prSet presAssocID="{2493022A-7341-4719-B265-CDF9811D4403}" presName="composite" presStyleCnt="0"/>
      <dgm:spPr/>
    </dgm:pt>
    <dgm:pt modelId="{96F7F8C0-ACA8-4F7C-A253-47C52EDAF4B2}" type="pres">
      <dgm:prSet presAssocID="{2493022A-7341-4719-B265-CDF9811D4403}" presName="imgShp" presStyleLbl="fgImgPlace1" presStyleIdx="3" presStyleCnt="5"/>
      <dgm:spPr>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0">
          <a:noFill/>
        </a:ln>
      </dgm:spPr>
      <dgm:extLst>
        <a:ext uri="{E40237B7-FDA0-4F09-8148-C483321AD2D9}">
          <dgm14:cNvPr xmlns:dgm14="http://schemas.microsoft.com/office/drawing/2010/diagram" id="0" name="" descr="Online Network with solid fill"/>
        </a:ext>
      </dgm:extLst>
    </dgm:pt>
    <dgm:pt modelId="{0F8EC250-5037-45E3-8E5C-F16B6976E99F}" type="pres">
      <dgm:prSet presAssocID="{2493022A-7341-4719-B265-CDF9811D4403}" presName="txShp" presStyleLbl="node1" presStyleIdx="3" presStyleCnt="5">
        <dgm:presLayoutVars>
          <dgm:bulletEnabled val="1"/>
        </dgm:presLayoutVars>
      </dgm:prSet>
      <dgm:spPr/>
    </dgm:pt>
    <dgm:pt modelId="{4EAE04EB-0BEB-4332-84A8-D2D95E819EDD}" type="pres">
      <dgm:prSet presAssocID="{D5C3280C-FCBE-4282-B681-639D7B320C3A}" presName="spacing" presStyleCnt="0"/>
      <dgm:spPr/>
    </dgm:pt>
    <dgm:pt modelId="{C7EB28B9-928F-4106-9B89-D2F2C70E718D}" type="pres">
      <dgm:prSet presAssocID="{18A34AFC-C17D-4E3B-B80B-0A159E739455}" presName="composite" presStyleCnt="0"/>
      <dgm:spPr/>
    </dgm:pt>
    <dgm:pt modelId="{3CF4899D-1B18-4FE0-8FC7-53ADE222F46D}" type="pres">
      <dgm:prSet presAssocID="{18A34AFC-C17D-4E3B-B80B-0A159E739455}" presName="imgShp" presStyleLbl="fgImgPlace1" presStyleIdx="4" presStyleCnt="5"/>
      <dgm:spPr>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0">
          <a:noFill/>
        </a:ln>
      </dgm:spPr>
      <dgm:extLst>
        <a:ext uri="{E40237B7-FDA0-4F09-8148-C483321AD2D9}">
          <dgm14:cNvPr xmlns:dgm14="http://schemas.microsoft.com/office/drawing/2010/diagram" id="0" name="" descr="Marker with solid fill"/>
        </a:ext>
      </dgm:extLst>
    </dgm:pt>
    <dgm:pt modelId="{989EEFB0-21C8-4E3D-83AE-88F7B9B98D20}" type="pres">
      <dgm:prSet presAssocID="{18A34AFC-C17D-4E3B-B80B-0A159E739455}" presName="txShp" presStyleLbl="node1" presStyleIdx="4" presStyleCnt="5">
        <dgm:presLayoutVars>
          <dgm:bulletEnabled val="1"/>
        </dgm:presLayoutVars>
      </dgm:prSet>
      <dgm:spPr/>
    </dgm:pt>
  </dgm:ptLst>
  <dgm:cxnLst>
    <dgm:cxn modelId="{364DE822-BECA-481A-A4D5-CF5BB74B4A87}" type="presOf" srcId="{0CE81910-438B-445D-B20B-49F5E2947A21}" destId="{EEF2C75E-94A5-43E0-AC55-37D438D4945F}" srcOrd="0" destOrd="0" presId="urn:microsoft.com/office/officeart/2005/8/layout/vList3"/>
    <dgm:cxn modelId="{CFAF8526-B947-4F75-B837-674A23A18B74}" type="presOf" srcId="{F43DCABE-B024-4F93-9B63-46095B5F5D29}" destId="{292BE56B-9F7B-4E71-9924-CF78107620E5}" srcOrd="0" destOrd="0" presId="urn:microsoft.com/office/officeart/2005/8/layout/vList3"/>
    <dgm:cxn modelId="{EE94844B-E48B-4D0B-80D7-D077BA49F8FD}" type="presOf" srcId="{18A34AFC-C17D-4E3B-B80B-0A159E739455}" destId="{989EEFB0-21C8-4E3D-83AE-88F7B9B98D20}" srcOrd="0" destOrd="0" presId="urn:microsoft.com/office/officeart/2005/8/layout/vList3"/>
    <dgm:cxn modelId="{2410F857-0CF8-4612-9141-DCB96F954E38}" type="presOf" srcId="{0A6174E3-8808-4EAF-96E3-66F9ED69B9BE}" destId="{5F02BF46-A860-453E-9E6E-860E7482169C}" srcOrd="0" destOrd="0" presId="urn:microsoft.com/office/officeart/2005/8/layout/vList3"/>
    <dgm:cxn modelId="{A629698C-E324-4AF4-98E6-E236407C45DE}" srcId="{6406FEDD-CC1C-42A2-80DB-873468835793}" destId="{0CE81910-438B-445D-B20B-49F5E2947A21}" srcOrd="2" destOrd="0" parTransId="{1790F666-F3AE-4468-89BC-02C7BBF03E9D}" sibTransId="{365FD5C7-27AE-4930-B446-AE94D38EE9DE}"/>
    <dgm:cxn modelId="{C2DE1E96-6D39-4E64-A1A7-BA8D5CA10A11}" srcId="{6406FEDD-CC1C-42A2-80DB-873468835793}" destId="{18A34AFC-C17D-4E3B-B80B-0A159E739455}" srcOrd="4" destOrd="0" parTransId="{8554B880-2455-4789-81ED-D02D2ADF060A}" sibTransId="{E628DCE1-E9A2-45B0-93D9-E9D57E4EC98D}"/>
    <dgm:cxn modelId="{44A4929A-B6F6-4CA2-BC30-F7FED5EF164C}" type="presOf" srcId="{2493022A-7341-4719-B265-CDF9811D4403}" destId="{0F8EC250-5037-45E3-8E5C-F16B6976E99F}" srcOrd="0" destOrd="0" presId="urn:microsoft.com/office/officeart/2005/8/layout/vList3"/>
    <dgm:cxn modelId="{0A3BA2A0-12A3-4682-92B7-76CF2775F2A4}" srcId="{6406FEDD-CC1C-42A2-80DB-873468835793}" destId="{2493022A-7341-4719-B265-CDF9811D4403}" srcOrd="3" destOrd="0" parTransId="{8A0E44EA-9C72-46BA-9B8F-F8063B1838EC}" sibTransId="{D5C3280C-FCBE-4282-B681-639D7B320C3A}"/>
    <dgm:cxn modelId="{BB1543E6-208C-4FD1-9DA1-17E58AE0DE3B}" srcId="{6406FEDD-CC1C-42A2-80DB-873468835793}" destId="{F43DCABE-B024-4F93-9B63-46095B5F5D29}" srcOrd="1" destOrd="0" parTransId="{8C8B863F-36B0-4C27-99A5-9F392B2F650B}" sibTransId="{ACFC0EA5-69C2-43AE-A208-55C3A07D3335}"/>
    <dgm:cxn modelId="{4882B0E6-CF77-4F2E-8787-55568A358AEB}" srcId="{6406FEDD-CC1C-42A2-80DB-873468835793}" destId="{0A6174E3-8808-4EAF-96E3-66F9ED69B9BE}" srcOrd="0" destOrd="0" parTransId="{7E6BDDE3-2A1A-4092-925B-17D11A47BD50}" sibTransId="{CF676DBC-ADA0-4CCD-899E-36CF9E9B30DA}"/>
    <dgm:cxn modelId="{E945EEF4-9729-4748-86AE-A5AD28D03558}" type="presOf" srcId="{6406FEDD-CC1C-42A2-80DB-873468835793}" destId="{637C43B7-5F24-4E2E-90F3-D4C6E9FF86D9}" srcOrd="0" destOrd="0" presId="urn:microsoft.com/office/officeart/2005/8/layout/vList3"/>
    <dgm:cxn modelId="{13A7EAB4-1D80-4E0B-A2FD-634D03CC699A}" type="presParOf" srcId="{637C43B7-5F24-4E2E-90F3-D4C6E9FF86D9}" destId="{690483A3-FEF3-4A9E-ABDB-0CBA4DFE9009}" srcOrd="0" destOrd="0" presId="urn:microsoft.com/office/officeart/2005/8/layout/vList3"/>
    <dgm:cxn modelId="{7DBD4A49-AC02-4F81-B6D5-91085F2964B0}" type="presParOf" srcId="{690483A3-FEF3-4A9E-ABDB-0CBA4DFE9009}" destId="{0A58F761-A4F1-46B3-BCBF-D05DD861A63C}" srcOrd="0" destOrd="0" presId="urn:microsoft.com/office/officeart/2005/8/layout/vList3"/>
    <dgm:cxn modelId="{D3EBBA85-51E1-4F58-BB18-8F6F69DEA2AA}" type="presParOf" srcId="{690483A3-FEF3-4A9E-ABDB-0CBA4DFE9009}" destId="{5F02BF46-A860-453E-9E6E-860E7482169C}" srcOrd="1" destOrd="0" presId="urn:microsoft.com/office/officeart/2005/8/layout/vList3"/>
    <dgm:cxn modelId="{093E8E5B-2863-4EEE-8C52-68FF228B5BC4}" type="presParOf" srcId="{637C43B7-5F24-4E2E-90F3-D4C6E9FF86D9}" destId="{7C9A7C05-A176-416C-9330-094A12182365}" srcOrd="1" destOrd="0" presId="urn:microsoft.com/office/officeart/2005/8/layout/vList3"/>
    <dgm:cxn modelId="{425C56FC-92D4-495B-90EA-BF370DB87375}" type="presParOf" srcId="{637C43B7-5F24-4E2E-90F3-D4C6E9FF86D9}" destId="{FBB89B40-1A36-4241-9981-A89149791FC6}" srcOrd="2" destOrd="0" presId="urn:microsoft.com/office/officeart/2005/8/layout/vList3"/>
    <dgm:cxn modelId="{1C898450-DF48-4A07-8240-22A661FC1042}" type="presParOf" srcId="{FBB89B40-1A36-4241-9981-A89149791FC6}" destId="{653138BF-2BED-447C-87F3-D2F35171932A}" srcOrd="0" destOrd="0" presId="urn:microsoft.com/office/officeart/2005/8/layout/vList3"/>
    <dgm:cxn modelId="{773D0728-6501-46D4-8D15-4D0904F1D3D5}" type="presParOf" srcId="{FBB89B40-1A36-4241-9981-A89149791FC6}" destId="{292BE56B-9F7B-4E71-9924-CF78107620E5}" srcOrd="1" destOrd="0" presId="urn:microsoft.com/office/officeart/2005/8/layout/vList3"/>
    <dgm:cxn modelId="{A3BC98E2-389D-4BC7-A172-9F07C6EF499B}" type="presParOf" srcId="{637C43B7-5F24-4E2E-90F3-D4C6E9FF86D9}" destId="{6FB0FB59-9E0C-4ABF-BB62-4068F927664A}" srcOrd="3" destOrd="0" presId="urn:microsoft.com/office/officeart/2005/8/layout/vList3"/>
    <dgm:cxn modelId="{C18B0300-ABDB-4156-B1D7-625B49140A00}" type="presParOf" srcId="{637C43B7-5F24-4E2E-90F3-D4C6E9FF86D9}" destId="{E94E77BF-6A70-469D-BAD0-2247A0F65C48}" srcOrd="4" destOrd="0" presId="urn:microsoft.com/office/officeart/2005/8/layout/vList3"/>
    <dgm:cxn modelId="{A52B9474-14D4-4D23-97E7-F132E6F05913}" type="presParOf" srcId="{E94E77BF-6A70-469D-BAD0-2247A0F65C48}" destId="{F042ABA3-F2BB-464E-B279-0DF66976C17E}" srcOrd="0" destOrd="0" presId="urn:microsoft.com/office/officeart/2005/8/layout/vList3"/>
    <dgm:cxn modelId="{7E71658C-4234-491E-83B6-452D942C555E}" type="presParOf" srcId="{E94E77BF-6A70-469D-BAD0-2247A0F65C48}" destId="{EEF2C75E-94A5-43E0-AC55-37D438D4945F}" srcOrd="1" destOrd="0" presId="urn:microsoft.com/office/officeart/2005/8/layout/vList3"/>
    <dgm:cxn modelId="{89AEC585-8E89-4A20-B374-B52F2C62C59F}" type="presParOf" srcId="{637C43B7-5F24-4E2E-90F3-D4C6E9FF86D9}" destId="{6BE8DE73-A4A0-46FC-974C-CD09DEE3195A}" srcOrd="5" destOrd="0" presId="urn:microsoft.com/office/officeart/2005/8/layout/vList3"/>
    <dgm:cxn modelId="{D0035F6D-FFE6-4EB2-BD2F-4B6EB3135DA9}" type="presParOf" srcId="{637C43B7-5F24-4E2E-90F3-D4C6E9FF86D9}" destId="{724A425E-22EB-4090-9302-76CD5932300D}" srcOrd="6" destOrd="0" presId="urn:microsoft.com/office/officeart/2005/8/layout/vList3"/>
    <dgm:cxn modelId="{9CC6C71F-3964-40C6-9B0C-C825BB5B375A}" type="presParOf" srcId="{724A425E-22EB-4090-9302-76CD5932300D}" destId="{96F7F8C0-ACA8-4F7C-A253-47C52EDAF4B2}" srcOrd="0" destOrd="0" presId="urn:microsoft.com/office/officeart/2005/8/layout/vList3"/>
    <dgm:cxn modelId="{85315E9F-3A78-4A7C-94C6-EC072E1D98B9}" type="presParOf" srcId="{724A425E-22EB-4090-9302-76CD5932300D}" destId="{0F8EC250-5037-45E3-8E5C-F16B6976E99F}" srcOrd="1" destOrd="0" presId="urn:microsoft.com/office/officeart/2005/8/layout/vList3"/>
    <dgm:cxn modelId="{F0E7DD29-7836-40F8-84E1-7EBA19836D0D}" type="presParOf" srcId="{637C43B7-5F24-4E2E-90F3-D4C6E9FF86D9}" destId="{4EAE04EB-0BEB-4332-84A8-D2D95E819EDD}" srcOrd="7" destOrd="0" presId="urn:microsoft.com/office/officeart/2005/8/layout/vList3"/>
    <dgm:cxn modelId="{2E3F7916-8A5A-4628-987F-F5B4E243ED87}" type="presParOf" srcId="{637C43B7-5F24-4E2E-90F3-D4C6E9FF86D9}" destId="{C7EB28B9-928F-4106-9B89-D2F2C70E718D}" srcOrd="8" destOrd="0" presId="urn:microsoft.com/office/officeart/2005/8/layout/vList3"/>
    <dgm:cxn modelId="{D557532F-D559-4D7F-8189-CF77D230DCC1}" type="presParOf" srcId="{C7EB28B9-928F-4106-9B89-D2F2C70E718D}" destId="{3CF4899D-1B18-4FE0-8FC7-53ADE222F46D}" srcOrd="0" destOrd="0" presId="urn:microsoft.com/office/officeart/2005/8/layout/vList3"/>
    <dgm:cxn modelId="{7CBEEDCF-D576-4A44-949D-C71E876F6BE4}" type="presParOf" srcId="{C7EB28B9-928F-4106-9B89-D2F2C70E718D}" destId="{989EEFB0-21C8-4E3D-83AE-88F7B9B98D2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2BF46-A860-453E-9E6E-860E7482169C}">
      <dsp:nvSpPr>
        <dsp:cNvPr id="0" name=""/>
        <dsp:cNvSpPr/>
      </dsp:nvSpPr>
      <dsp:spPr>
        <a:xfrm rot="10800000">
          <a:off x="1461531" y="1174"/>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bg1"/>
              </a:solidFill>
            </a:rPr>
            <a:t>785-296-3071</a:t>
          </a:r>
          <a:endParaRPr lang="en-US" sz="1800" kern="1200" dirty="0">
            <a:solidFill>
              <a:schemeClr val="bg1"/>
            </a:solidFill>
          </a:endParaRPr>
        </a:p>
      </dsp:txBody>
      <dsp:txXfrm rot="10800000">
        <a:off x="1561622" y="1174"/>
        <a:ext cx="5305029" cy="400364"/>
      </dsp:txXfrm>
    </dsp:sp>
    <dsp:sp modelId="{0A58F761-A4F1-46B3-BCBF-D05DD861A63C}">
      <dsp:nvSpPr>
        <dsp:cNvPr id="0" name=""/>
        <dsp:cNvSpPr/>
      </dsp:nvSpPr>
      <dsp:spPr>
        <a:xfrm>
          <a:off x="1261348" y="1174"/>
          <a:ext cx="400364" cy="40036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 modelId="{292BE56B-9F7B-4E71-9924-CF78107620E5}">
      <dsp:nvSpPr>
        <dsp:cNvPr id="0" name=""/>
        <dsp:cNvSpPr/>
      </dsp:nvSpPr>
      <dsp:spPr>
        <a:xfrm rot="10800000">
          <a:off x="1461531" y="501629"/>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bg1"/>
              </a:solidFill>
            </a:rPr>
            <a:t>KDOI@ks.gov</a:t>
          </a:r>
          <a:endParaRPr lang="en-US" sz="1800" kern="1200" dirty="0">
            <a:solidFill>
              <a:schemeClr val="bg1"/>
            </a:solidFill>
          </a:endParaRPr>
        </a:p>
      </dsp:txBody>
      <dsp:txXfrm rot="10800000">
        <a:off x="1561622" y="501629"/>
        <a:ext cx="5305029" cy="400364"/>
      </dsp:txXfrm>
    </dsp:sp>
    <dsp:sp modelId="{653138BF-2BED-447C-87F3-D2F35171932A}">
      <dsp:nvSpPr>
        <dsp:cNvPr id="0" name=""/>
        <dsp:cNvSpPr/>
      </dsp:nvSpPr>
      <dsp:spPr>
        <a:xfrm>
          <a:off x="1261348" y="501629"/>
          <a:ext cx="400364" cy="40036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 modelId="{EEF2C75E-94A5-43E0-AC55-37D438D4945F}">
      <dsp:nvSpPr>
        <dsp:cNvPr id="0" name=""/>
        <dsp:cNvSpPr/>
      </dsp:nvSpPr>
      <dsp:spPr>
        <a:xfrm rot="10800000">
          <a:off x="1461531" y="1002084"/>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insurance.kansas.gov</a:t>
          </a:r>
        </a:p>
      </dsp:txBody>
      <dsp:txXfrm rot="10800000">
        <a:off x="1561622" y="1002084"/>
        <a:ext cx="5305029" cy="400364"/>
      </dsp:txXfrm>
    </dsp:sp>
    <dsp:sp modelId="{F042ABA3-F2BB-464E-B279-0DF66976C17E}">
      <dsp:nvSpPr>
        <dsp:cNvPr id="0" name=""/>
        <dsp:cNvSpPr/>
      </dsp:nvSpPr>
      <dsp:spPr>
        <a:xfrm>
          <a:off x="1261348" y="1002084"/>
          <a:ext cx="400364" cy="40036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 modelId="{0F8EC250-5037-45E3-8E5C-F16B6976E99F}">
      <dsp:nvSpPr>
        <dsp:cNvPr id="0" name=""/>
        <dsp:cNvSpPr/>
      </dsp:nvSpPr>
      <dsp:spPr>
        <a:xfrm rot="10800000">
          <a:off x="1461531" y="1502539"/>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@KSinsurancedept</a:t>
          </a:r>
        </a:p>
      </dsp:txBody>
      <dsp:txXfrm rot="10800000">
        <a:off x="1561622" y="1502539"/>
        <a:ext cx="5305029" cy="400364"/>
      </dsp:txXfrm>
    </dsp:sp>
    <dsp:sp modelId="{96F7F8C0-ACA8-4F7C-A253-47C52EDAF4B2}">
      <dsp:nvSpPr>
        <dsp:cNvPr id="0" name=""/>
        <dsp:cNvSpPr/>
      </dsp:nvSpPr>
      <dsp:spPr>
        <a:xfrm>
          <a:off x="1261348" y="1502539"/>
          <a:ext cx="400364" cy="40036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 modelId="{989EEFB0-21C8-4E3D-83AE-88F7B9B98D20}">
      <dsp:nvSpPr>
        <dsp:cNvPr id="0" name=""/>
        <dsp:cNvSpPr/>
      </dsp:nvSpPr>
      <dsp:spPr>
        <a:xfrm rot="10800000">
          <a:off x="1461531" y="2002994"/>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bg1"/>
              </a:solidFill>
            </a:rPr>
            <a:t>1300 SW Arrowhead Road, Topeka, KS 66604  </a:t>
          </a:r>
          <a:endParaRPr lang="en-US" sz="1800" kern="1200" dirty="0">
            <a:solidFill>
              <a:schemeClr val="bg1"/>
            </a:solidFill>
          </a:endParaRPr>
        </a:p>
      </dsp:txBody>
      <dsp:txXfrm rot="10800000">
        <a:off x="1561622" y="2002994"/>
        <a:ext cx="5305029" cy="400364"/>
      </dsp:txXfrm>
    </dsp:sp>
    <dsp:sp modelId="{3CF4899D-1B18-4FE0-8FC7-53ADE222F46D}">
      <dsp:nvSpPr>
        <dsp:cNvPr id="0" name=""/>
        <dsp:cNvSpPr/>
      </dsp:nvSpPr>
      <dsp:spPr>
        <a:xfrm>
          <a:off x="1261348" y="2002994"/>
          <a:ext cx="400364" cy="400364"/>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2BF46-A860-453E-9E6E-860E7482169C}">
      <dsp:nvSpPr>
        <dsp:cNvPr id="0" name=""/>
        <dsp:cNvSpPr/>
      </dsp:nvSpPr>
      <dsp:spPr>
        <a:xfrm rot="10800000">
          <a:off x="1461531" y="1174"/>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bg1"/>
              </a:solidFill>
            </a:rPr>
            <a:t>785-296-3071</a:t>
          </a:r>
          <a:endParaRPr lang="en-US" sz="1800" kern="1200" dirty="0">
            <a:solidFill>
              <a:schemeClr val="bg1"/>
            </a:solidFill>
          </a:endParaRPr>
        </a:p>
      </dsp:txBody>
      <dsp:txXfrm rot="10800000">
        <a:off x="1561622" y="1174"/>
        <a:ext cx="5305029" cy="400364"/>
      </dsp:txXfrm>
    </dsp:sp>
    <dsp:sp modelId="{0A58F761-A4F1-46B3-BCBF-D05DD861A63C}">
      <dsp:nvSpPr>
        <dsp:cNvPr id="0" name=""/>
        <dsp:cNvSpPr/>
      </dsp:nvSpPr>
      <dsp:spPr>
        <a:xfrm>
          <a:off x="1261348" y="1174"/>
          <a:ext cx="400364" cy="40036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 modelId="{292BE56B-9F7B-4E71-9924-CF78107620E5}">
      <dsp:nvSpPr>
        <dsp:cNvPr id="0" name=""/>
        <dsp:cNvSpPr/>
      </dsp:nvSpPr>
      <dsp:spPr>
        <a:xfrm rot="10800000">
          <a:off x="1461531" y="501629"/>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bg1"/>
              </a:solidFill>
            </a:rPr>
            <a:t>KDOI@ks.gov</a:t>
          </a:r>
          <a:endParaRPr lang="en-US" sz="1800" kern="1200" dirty="0">
            <a:solidFill>
              <a:schemeClr val="bg1"/>
            </a:solidFill>
          </a:endParaRPr>
        </a:p>
      </dsp:txBody>
      <dsp:txXfrm rot="10800000">
        <a:off x="1561622" y="501629"/>
        <a:ext cx="5305029" cy="400364"/>
      </dsp:txXfrm>
    </dsp:sp>
    <dsp:sp modelId="{653138BF-2BED-447C-87F3-D2F35171932A}">
      <dsp:nvSpPr>
        <dsp:cNvPr id="0" name=""/>
        <dsp:cNvSpPr/>
      </dsp:nvSpPr>
      <dsp:spPr>
        <a:xfrm>
          <a:off x="1261348" y="501629"/>
          <a:ext cx="400364" cy="40036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 modelId="{EEF2C75E-94A5-43E0-AC55-37D438D4945F}">
      <dsp:nvSpPr>
        <dsp:cNvPr id="0" name=""/>
        <dsp:cNvSpPr/>
      </dsp:nvSpPr>
      <dsp:spPr>
        <a:xfrm rot="10800000">
          <a:off x="1461531" y="1002084"/>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insurance.kansas.gov</a:t>
          </a:r>
        </a:p>
      </dsp:txBody>
      <dsp:txXfrm rot="10800000">
        <a:off x="1561622" y="1002084"/>
        <a:ext cx="5305029" cy="400364"/>
      </dsp:txXfrm>
    </dsp:sp>
    <dsp:sp modelId="{F042ABA3-F2BB-464E-B279-0DF66976C17E}">
      <dsp:nvSpPr>
        <dsp:cNvPr id="0" name=""/>
        <dsp:cNvSpPr/>
      </dsp:nvSpPr>
      <dsp:spPr>
        <a:xfrm>
          <a:off x="1261348" y="1002084"/>
          <a:ext cx="400364" cy="40036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 modelId="{0F8EC250-5037-45E3-8E5C-F16B6976E99F}">
      <dsp:nvSpPr>
        <dsp:cNvPr id="0" name=""/>
        <dsp:cNvSpPr/>
      </dsp:nvSpPr>
      <dsp:spPr>
        <a:xfrm rot="10800000">
          <a:off x="1461531" y="1502539"/>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@KSinsurancedept</a:t>
          </a:r>
        </a:p>
      </dsp:txBody>
      <dsp:txXfrm rot="10800000">
        <a:off x="1561622" y="1502539"/>
        <a:ext cx="5305029" cy="400364"/>
      </dsp:txXfrm>
    </dsp:sp>
    <dsp:sp modelId="{96F7F8C0-ACA8-4F7C-A253-47C52EDAF4B2}">
      <dsp:nvSpPr>
        <dsp:cNvPr id="0" name=""/>
        <dsp:cNvSpPr/>
      </dsp:nvSpPr>
      <dsp:spPr>
        <a:xfrm>
          <a:off x="1261348" y="1502539"/>
          <a:ext cx="400364" cy="40036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 modelId="{989EEFB0-21C8-4E3D-83AE-88F7B9B98D20}">
      <dsp:nvSpPr>
        <dsp:cNvPr id="0" name=""/>
        <dsp:cNvSpPr/>
      </dsp:nvSpPr>
      <dsp:spPr>
        <a:xfrm rot="10800000">
          <a:off x="1461531" y="2002994"/>
          <a:ext cx="5405120" cy="40036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128016"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bg1"/>
              </a:solidFill>
            </a:rPr>
            <a:t>1300 SW Arrowhead Road, Topeka, KS 66604  </a:t>
          </a:r>
          <a:endParaRPr lang="en-US" sz="1800" kern="1200" dirty="0">
            <a:solidFill>
              <a:schemeClr val="bg1"/>
            </a:solidFill>
          </a:endParaRPr>
        </a:p>
      </dsp:txBody>
      <dsp:txXfrm rot="10800000">
        <a:off x="1561622" y="2002994"/>
        <a:ext cx="5305029" cy="400364"/>
      </dsp:txXfrm>
    </dsp:sp>
    <dsp:sp modelId="{3CF4899D-1B18-4FE0-8FC7-53ADE222F46D}">
      <dsp:nvSpPr>
        <dsp:cNvPr id="0" name=""/>
        <dsp:cNvSpPr/>
      </dsp:nvSpPr>
      <dsp:spPr>
        <a:xfrm>
          <a:off x="1261348" y="2002994"/>
          <a:ext cx="400364" cy="400364"/>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13980BF-FFE6-447B-9877-61642136462F}" type="datetimeFigureOut">
              <a:rPr lang="en-US" smtClean="0"/>
              <a:t>6/10/2025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B0E6A06-85C6-46A4-96EB-3A8E10638117}" type="slidenum">
              <a:rPr lang="en-US" smtClean="0"/>
              <a:t>‹#›</a:t>
            </a:fld>
            <a:endParaRPr lang="en-US"/>
          </a:p>
        </p:txBody>
      </p:sp>
    </p:spTree>
    <p:extLst>
      <p:ext uri="{BB962C8B-B14F-4D97-AF65-F5344CB8AC3E}">
        <p14:creationId xmlns:p14="http://schemas.microsoft.com/office/powerpoint/2010/main" val="1540619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FD670A7-A705-0556-7827-75C8333092FA}"/>
              </a:ext>
            </a:extLst>
          </p:cNvPr>
          <p:cNvGrpSpPr>
            <a:grpSpLocks noGrp="1" noUngrp="1" noRot="1" noMove="1" noResize="1"/>
          </p:cNvGrpSpPr>
          <p:nvPr userDrawn="1"/>
        </p:nvGrpSpPr>
        <p:grpSpPr>
          <a:xfrm>
            <a:off x="-2473693" y="0"/>
            <a:ext cx="14665695" cy="6878899"/>
            <a:chOff x="-3643703" y="0"/>
            <a:chExt cx="21931706" cy="10287000"/>
          </a:xfrm>
        </p:grpSpPr>
        <p:pic>
          <p:nvPicPr>
            <p:cNvPr id="8" name="Picture 2">
              <a:extLst>
                <a:ext uri="{FF2B5EF4-FFF2-40B4-BE49-F238E27FC236}">
                  <a16:creationId xmlns:a16="http://schemas.microsoft.com/office/drawing/2014/main" id="{555DC408-5F0B-C718-1A11-0490FF899D99}"/>
                </a:ext>
              </a:extLst>
            </p:cNvPr>
            <p:cNvPicPr>
              <a:picLocks noChangeAspect="1"/>
            </p:cNvPicPr>
            <p:nvPr/>
          </p:nvPicPr>
          <p:blipFill>
            <a:blip r:embed="rId2"/>
            <a:srcRect t="7825" b="7825"/>
            <a:stretch>
              <a:fillRect/>
            </a:stretch>
          </p:blipFill>
          <p:spPr>
            <a:xfrm>
              <a:off x="1" y="0"/>
              <a:ext cx="18288002" cy="10287000"/>
            </a:xfrm>
            <a:prstGeom prst="rect">
              <a:avLst/>
            </a:prstGeom>
          </p:spPr>
        </p:pic>
        <p:grpSp>
          <p:nvGrpSpPr>
            <p:cNvPr id="9" name="Group 8">
              <a:extLst>
                <a:ext uri="{FF2B5EF4-FFF2-40B4-BE49-F238E27FC236}">
                  <a16:creationId xmlns:a16="http://schemas.microsoft.com/office/drawing/2014/main" id="{88313A04-5139-E9AF-E469-712C93711E4D}"/>
                </a:ext>
              </a:extLst>
            </p:cNvPr>
            <p:cNvGrpSpPr>
              <a:grpSpLocks noGrp="1" noUngrp="1" noRot="1" noMove="1" noResize="1"/>
            </p:cNvGrpSpPr>
            <p:nvPr/>
          </p:nvGrpSpPr>
          <p:grpSpPr>
            <a:xfrm>
              <a:off x="-721895" y="8949158"/>
              <a:ext cx="12753474" cy="1337842"/>
              <a:chOff x="-721895" y="8949158"/>
              <a:chExt cx="12753474" cy="1337842"/>
            </a:xfrm>
          </p:grpSpPr>
          <p:sp>
            <p:nvSpPr>
              <p:cNvPr id="12" name="Freeform 4">
                <a:extLst>
                  <a:ext uri="{FF2B5EF4-FFF2-40B4-BE49-F238E27FC236}">
                    <a16:creationId xmlns:a16="http://schemas.microsoft.com/office/drawing/2014/main" id="{EF9A4420-60E8-6F48-F82D-963981D42754}"/>
                  </a:ext>
                </a:extLst>
              </p:cNvPr>
              <p:cNvSpPr>
                <a:spLocks/>
              </p:cNvSpPr>
              <p:nvPr/>
            </p:nvSpPr>
            <p:spPr>
              <a:xfrm>
                <a:off x="-721895" y="9027855"/>
                <a:ext cx="12753474" cy="1259145"/>
              </a:xfrm>
              <a:custGeom>
                <a:avLst/>
                <a:gdLst/>
                <a:ahLst/>
                <a:cxnLst/>
                <a:rect l="l" t="t" r="r" b="b"/>
                <a:pathLst>
                  <a:path w="6174443" h="609600">
                    <a:moveTo>
                      <a:pt x="203200" y="0"/>
                    </a:moveTo>
                    <a:lnTo>
                      <a:pt x="6174443" y="0"/>
                    </a:lnTo>
                    <a:lnTo>
                      <a:pt x="5971243" y="609600"/>
                    </a:lnTo>
                    <a:lnTo>
                      <a:pt x="0" y="609600"/>
                    </a:lnTo>
                    <a:lnTo>
                      <a:pt x="203200" y="0"/>
                    </a:lnTo>
                    <a:close/>
                  </a:path>
                </a:pathLst>
              </a:custGeom>
              <a:solidFill>
                <a:srgbClr val="0049C2"/>
              </a:solidFill>
              <a:ln>
                <a:noFill/>
              </a:ln>
            </p:spPr>
            <p:txBody>
              <a:bodyPr/>
              <a:lstStyle/>
              <a:p>
                <a:endParaRPr lang="en-US" dirty="0"/>
              </a:p>
            </p:txBody>
          </p:sp>
          <p:sp>
            <p:nvSpPr>
              <p:cNvPr id="13" name="TextBox 5">
                <a:extLst>
                  <a:ext uri="{FF2B5EF4-FFF2-40B4-BE49-F238E27FC236}">
                    <a16:creationId xmlns:a16="http://schemas.microsoft.com/office/drawing/2014/main" id="{69F211B5-7ABA-7709-F599-0CF516C1DD98}"/>
                  </a:ext>
                </a:extLst>
              </p:cNvPr>
              <p:cNvSpPr txBox="1">
                <a:spLocks noGrp="1" noRot="1" noMove="1" noResize="1" noEditPoints="1" noAdjustHandles="1" noChangeArrowheads="1" noChangeShapeType="1"/>
              </p:cNvSpPr>
              <p:nvPr/>
            </p:nvSpPr>
            <p:spPr>
              <a:xfrm>
                <a:off x="-512038" y="8949158"/>
                <a:ext cx="1259145" cy="1337842"/>
              </a:xfrm>
              <a:prstGeom prst="rect">
                <a:avLst/>
              </a:prstGeom>
            </p:spPr>
            <p:txBody>
              <a:bodyPr lIns="50800" tIns="50800" rIns="50800" bIns="50800" rtlCol="0" anchor="ctr"/>
              <a:lstStyle/>
              <a:p>
                <a:pPr algn="r">
                  <a:lnSpc>
                    <a:spcPts val="2659"/>
                  </a:lnSpc>
                </a:pPr>
                <a:endParaRPr>
                  <a:solidFill>
                    <a:schemeClr val="tx1"/>
                  </a:solidFill>
                </a:endParaRPr>
              </a:p>
            </p:txBody>
          </p:sp>
        </p:grpSp>
        <p:sp>
          <p:nvSpPr>
            <p:cNvPr id="10" name="Freeform 7">
              <a:extLst>
                <a:ext uri="{FF2B5EF4-FFF2-40B4-BE49-F238E27FC236}">
                  <a16:creationId xmlns:a16="http://schemas.microsoft.com/office/drawing/2014/main" id="{DCAD57A7-4C24-C687-206F-30A3DE1D88D8}"/>
                </a:ext>
              </a:extLst>
            </p:cNvPr>
            <p:cNvSpPr>
              <a:spLocks noGrp="1" noRot="1" noMove="1" noResize="1" noEditPoints="1" noAdjustHandles="1" noChangeArrowheads="1" noChangeShapeType="1"/>
            </p:cNvSpPr>
            <p:nvPr/>
          </p:nvSpPr>
          <p:spPr>
            <a:xfrm>
              <a:off x="-2696383" y="1773617"/>
              <a:ext cx="17106204" cy="7058097"/>
            </a:xfrm>
            <a:custGeom>
              <a:avLst/>
              <a:gdLst/>
              <a:ahLst/>
              <a:cxnLst/>
              <a:rect l="l" t="t" r="r" b="b"/>
              <a:pathLst>
                <a:path w="1477444" h="609600">
                  <a:moveTo>
                    <a:pt x="203200" y="0"/>
                  </a:moveTo>
                  <a:lnTo>
                    <a:pt x="1477444" y="0"/>
                  </a:lnTo>
                  <a:lnTo>
                    <a:pt x="1274244" y="609600"/>
                  </a:lnTo>
                  <a:lnTo>
                    <a:pt x="0" y="609600"/>
                  </a:lnTo>
                  <a:lnTo>
                    <a:pt x="203200" y="0"/>
                  </a:lnTo>
                  <a:close/>
                </a:path>
              </a:pathLst>
            </a:custGeom>
            <a:solidFill>
              <a:srgbClr val="0049C2">
                <a:alpha val="60000"/>
              </a:srgbClr>
            </a:solidFill>
          </p:spPr>
          <p:txBody>
            <a:bodyPr/>
            <a:lstStyle/>
            <a:p>
              <a:pPr algn="r"/>
              <a:endParaRPr lang="en-US" dirty="0">
                <a:solidFill>
                  <a:schemeClr val="tx1"/>
                </a:solidFill>
              </a:endParaRPr>
            </a:p>
          </p:txBody>
        </p:sp>
        <p:sp>
          <p:nvSpPr>
            <p:cNvPr id="11" name="Freeform 10">
              <a:extLst>
                <a:ext uri="{FF2B5EF4-FFF2-40B4-BE49-F238E27FC236}">
                  <a16:creationId xmlns:a16="http://schemas.microsoft.com/office/drawing/2014/main" id="{5172BE9E-40DF-24A8-B36C-CE1DFE67A18E}"/>
                </a:ext>
              </a:extLst>
            </p:cNvPr>
            <p:cNvSpPr>
              <a:spLocks/>
            </p:cNvSpPr>
            <p:nvPr/>
          </p:nvSpPr>
          <p:spPr>
            <a:xfrm>
              <a:off x="-3643703" y="460303"/>
              <a:ext cx="9670845" cy="7907226"/>
            </a:xfrm>
            <a:custGeom>
              <a:avLst/>
              <a:gdLst/>
              <a:ahLst/>
              <a:cxnLst/>
              <a:rect l="l" t="t" r="r" b="b"/>
              <a:pathLst>
                <a:path w="706438" h="609600">
                  <a:moveTo>
                    <a:pt x="203200" y="0"/>
                  </a:moveTo>
                  <a:lnTo>
                    <a:pt x="706438" y="0"/>
                  </a:lnTo>
                  <a:lnTo>
                    <a:pt x="503238" y="609600"/>
                  </a:lnTo>
                  <a:lnTo>
                    <a:pt x="0" y="609600"/>
                  </a:lnTo>
                  <a:lnTo>
                    <a:pt x="203200" y="0"/>
                  </a:lnTo>
                  <a:close/>
                </a:path>
              </a:pathLst>
            </a:custGeom>
            <a:solidFill>
              <a:srgbClr val="02409B"/>
            </a:solidFill>
          </p:spPr>
          <p:txBody>
            <a:bodyPr/>
            <a:lstStyle/>
            <a:p>
              <a:pPr algn="r"/>
              <a:endParaRPr lang="en-US" dirty="0">
                <a:solidFill>
                  <a:schemeClr val="tx1"/>
                </a:solidFill>
              </a:endParaRPr>
            </a:p>
          </p:txBody>
        </p:sp>
      </p:grpSp>
      <p:sp>
        <p:nvSpPr>
          <p:cNvPr id="5" name="Freeform 14">
            <a:extLst>
              <a:ext uri="{FF2B5EF4-FFF2-40B4-BE49-F238E27FC236}">
                <a16:creationId xmlns:a16="http://schemas.microsoft.com/office/drawing/2014/main" id="{1AE9DAD1-1E6A-C14A-D9D7-A637517F8B18}"/>
              </a:ext>
            </a:extLst>
          </p:cNvPr>
          <p:cNvSpPr/>
          <p:nvPr/>
        </p:nvSpPr>
        <p:spPr>
          <a:xfrm>
            <a:off x="316162" y="3515228"/>
            <a:ext cx="7519737" cy="839430"/>
          </a:xfrm>
          <a:custGeom>
            <a:avLst/>
            <a:gdLst/>
            <a:ahLst/>
            <a:cxnLst/>
            <a:rect l="l" t="t" r="r" b="b"/>
            <a:pathLst>
              <a:path w="5460887" h="609600">
                <a:moveTo>
                  <a:pt x="203200" y="0"/>
                </a:moveTo>
                <a:lnTo>
                  <a:pt x="5460887" y="0"/>
                </a:lnTo>
                <a:lnTo>
                  <a:pt x="5257687" y="609600"/>
                </a:lnTo>
                <a:lnTo>
                  <a:pt x="0" y="609600"/>
                </a:lnTo>
                <a:lnTo>
                  <a:pt x="203200" y="0"/>
                </a:lnTo>
                <a:close/>
              </a:path>
            </a:pathLst>
          </a:custGeom>
          <a:solidFill>
            <a:schemeClr val="accent3"/>
          </a:solidFill>
        </p:spPr>
      </p:sp>
      <p:sp>
        <p:nvSpPr>
          <p:cNvPr id="2" name="Title 1">
            <a:extLst>
              <a:ext uri="{FF2B5EF4-FFF2-40B4-BE49-F238E27FC236}">
                <a16:creationId xmlns:a16="http://schemas.microsoft.com/office/drawing/2014/main" id="{B9A6E239-9443-83B3-9973-ECF3F4F765B3}"/>
              </a:ext>
            </a:extLst>
          </p:cNvPr>
          <p:cNvSpPr>
            <a:spLocks noGrp="1"/>
          </p:cNvSpPr>
          <p:nvPr userDrawn="1">
            <p:ph type="ctrTitle" hasCustomPrompt="1"/>
          </p:nvPr>
        </p:nvSpPr>
        <p:spPr>
          <a:xfrm>
            <a:off x="838200" y="2735697"/>
            <a:ext cx="7816850" cy="774266"/>
          </a:xfrm>
          <a:effectLst>
            <a:outerShdw blurRad="50800" dist="38100" dir="2700000" algn="tl" rotWithShape="0">
              <a:prstClr val="black">
                <a:alpha val="40000"/>
              </a:prstClr>
            </a:outerShdw>
          </a:effectLst>
        </p:spPr>
        <p:txBody>
          <a:bodyPr anchor="b">
            <a:normAutofit/>
          </a:bodyPr>
          <a:lstStyle>
            <a:lvl1pPr algn="l">
              <a:defRPr sz="4800" b="1">
                <a:solidFill>
                  <a:schemeClr val="bg1"/>
                </a:solidFill>
                <a:latin typeface="+mj-lt"/>
              </a:defRPr>
            </a:lvl1pPr>
          </a:lstStyle>
          <a:p>
            <a:r>
              <a:rPr lang="en-US" dirty="0"/>
              <a:t>Edit Heading Line 2</a:t>
            </a:r>
          </a:p>
        </p:txBody>
      </p:sp>
      <p:sp>
        <p:nvSpPr>
          <p:cNvPr id="3" name="Subtitle 2">
            <a:extLst>
              <a:ext uri="{FF2B5EF4-FFF2-40B4-BE49-F238E27FC236}">
                <a16:creationId xmlns:a16="http://schemas.microsoft.com/office/drawing/2014/main" id="{899685C8-D268-7A9A-9489-3F15090303C4}"/>
              </a:ext>
            </a:extLst>
          </p:cNvPr>
          <p:cNvSpPr>
            <a:spLocks noGrp="1"/>
          </p:cNvSpPr>
          <p:nvPr userDrawn="1">
            <p:ph type="subTitle" idx="1" hasCustomPrompt="1"/>
          </p:nvPr>
        </p:nvSpPr>
        <p:spPr>
          <a:xfrm>
            <a:off x="838200" y="3509963"/>
            <a:ext cx="9829799" cy="844695"/>
          </a:xfrm>
        </p:spPr>
        <p:txBody>
          <a:bodyPr anchor="ctr"/>
          <a:lstStyle>
            <a:lvl1pPr marL="0" indent="0" algn="l">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descr="Text&#10;&#10;Description automatically generated with medium confidence">
            <a:extLst>
              <a:ext uri="{FF2B5EF4-FFF2-40B4-BE49-F238E27FC236}">
                <a16:creationId xmlns:a16="http://schemas.microsoft.com/office/drawing/2014/main" id="{D4258A9A-A019-4AE0-9018-E6CCAED2C7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8946" y="639162"/>
            <a:ext cx="2363051" cy="604063"/>
          </a:xfrm>
          <a:prstGeom prst="rect">
            <a:avLst/>
          </a:prstGeom>
        </p:spPr>
      </p:pic>
      <p:sp>
        <p:nvSpPr>
          <p:cNvPr id="26" name="Subtitle 2">
            <a:extLst>
              <a:ext uri="{FF2B5EF4-FFF2-40B4-BE49-F238E27FC236}">
                <a16:creationId xmlns:a16="http://schemas.microsoft.com/office/drawing/2014/main" id="{7F61F5ED-C580-6186-D16C-ACBC13174112}"/>
              </a:ext>
            </a:extLst>
          </p:cNvPr>
          <p:cNvSpPr txBox="1">
            <a:spLocks/>
          </p:cNvSpPr>
          <p:nvPr userDrawn="1"/>
        </p:nvSpPr>
        <p:spPr>
          <a:xfrm>
            <a:off x="838201" y="4955291"/>
            <a:ext cx="7315200" cy="5953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US" b="1" dirty="0"/>
          </a:p>
        </p:txBody>
      </p:sp>
      <p:sp>
        <p:nvSpPr>
          <p:cNvPr id="34" name="Text Placeholder 33">
            <a:extLst>
              <a:ext uri="{FF2B5EF4-FFF2-40B4-BE49-F238E27FC236}">
                <a16:creationId xmlns:a16="http://schemas.microsoft.com/office/drawing/2014/main" id="{6112F418-2E38-F197-C9A3-9516F943DABF}"/>
              </a:ext>
            </a:extLst>
          </p:cNvPr>
          <p:cNvSpPr>
            <a:spLocks noGrp="1"/>
          </p:cNvSpPr>
          <p:nvPr userDrawn="1">
            <p:ph type="body" sz="quarter" idx="13" hasCustomPrompt="1"/>
          </p:nvPr>
        </p:nvSpPr>
        <p:spPr>
          <a:xfrm>
            <a:off x="838200" y="2000883"/>
            <a:ext cx="7816850" cy="774700"/>
          </a:xfrm>
        </p:spPr>
        <p:txBody>
          <a:bodyPr anchor="b">
            <a:normAutofit/>
          </a:bodyPr>
          <a:lstStyle>
            <a:lvl1pPr marL="0" indent="0">
              <a:buNone/>
              <a:defRPr sz="4800">
                <a:solidFill>
                  <a:schemeClr val="bg1"/>
                </a:solidFill>
              </a:defRPr>
            </a:lvl1pPr>
            <a:lvl5pPr>
              <a:defRPr/>
            </a:lvl5pPr>
          </a:lstStyle>
          <a:p>
            <a:r>
              <a:rPr lang="en-US" dirty="0"/>
              <a:t>Edit Heading Line 1</a:t>
            </a:r>
            <a:endParaRPr lang="en-US" dirty="0">
              <a:solidFill>
                <a:schemeClr val="tx1"/>
              </a:solidFill>
              <a:latin typeface="+mj-lt"/>
            </a:endParaRPr>
          </a:p>
        </p:txBody>
      </p:sp>
      <p:sp>
        <p:nvSpPr>
          <p:cNvPr id="36" name="Text Placeholder 35">
            <a:extLst>
              <a:ext uri="{FF2B5EF4-FFF2-40B4-BE49-F238E27FC236}">
                <a16:creationId xmlns:a16="http://schemas.microsoft.com/office/drawing/2014/main" id="{67D4975D-00C1-BBFD-15C9-50E62FCE5423}"/>
              </a:ext>
            </a:extLst>
          </p:cNvPr>
          <p:cNvSpPr>
            <a:spLocks noGrp="1"/>
          </p:cNvSpPr>
          <p:nvPr userDrawn="1">
            <p:ph type="body" sz="quarter" idx="14" hasCustomPrompt="1"/>
          </p:nvPr>
        </p:nvSpPr>
        <p:spPr>
          <a:xfrm>
            <a:off x="3993185" y="4902843"/>
            <a:ext cx="3842714" cy="595312"/>
          </a:xfrm>
        </p:spPr>
        <p:txBody>
          <a:bodyPr>
            <a:normAutofit/>
          </a:bodyPr>
          <a:lstStyle>
            <a:lvl1pPr marL="0" indent="0" algn="r">
              <a:buNone/>
              <a:defRPr sz="2000" b="0">
                <a:solidFill>
                  <a:schemeClr val="bg1"/>
                </a:solidFill>
              </a:defRPr>
            </a:lvl1pPr>
          </a:lstStyle>
          <a:p>
            <a:pPr algn="r"/>
            <a:r>
              <a:rPr lang="en-US" b="1" dirty="0"/>
              <a:t>Edit name of presenter</a:t>
            </a:r>
          </a:p>
        </p:txBody>
      </p:sp>
      <p:sp>
        <p:nvSpPr>
          <p:cNvPr id="15" name="Text Placeholder 14">
            <a:extLst>
              <a:ext uri="{FF2B5EF4-FFF2-40B4-BE49-F238E27FC236}">
                <a16:creationId xmlns:a16="http://schemas.microsoft.com/office/drawing/2014/main" id="{BCA022C5-584D-6870-4555-234CE5999E79}"/>
              </a:ext>
            </a:extLst>
          </p:cNvPr>
          <p:cNvSpPr>
            <a:spLocks noGrp="1"/>
          </p:cNvSpPr>
          <p:nvPr>
            <p:ph type="body" sz="quarter" idx="16" hasCustomPrompt="1"/>
          </p:nvPr>
        </p:nvSpPr>
        <p:spPr>
          <a:xfrm>
            <a:off x="838200" y="6270836"/>
            <a:ext cx="2743200" cy="363538"/>
          </a:xfrm>
        </p:spPr>
        <p:txBody>
          <a:bodyPr>
            <a:noAutofit/>
          </a:bodyPr>
          <a:lstStyle>
            <a:lvl1pPr>
              <a:defRPr sz="2000">
                <a:solidFill>
                  <a:schemeClr val="bg1"/>
                </a:solidFill>
              </a:defRPr>
            </a:lvl1pPr>
          </a:lstStyle>
          <a:p>
            <a:pPr lvl="0"/>
            <a:r>
              <a:rPr lang="en-US" dirty="0"/>
              <a:t>MM/DD/YYYY</a:t>
            </a:r>
          </a:p>
        </p:txBody>
      </p:sp>
    </p:spTree>
    <p:extLst>
      <p:ext uri="{BB962C8B-B14F-4D97-AF65-F5344CB8AC3E}">
        <p14:creationId xmlns:p14="http://schemas.microsoft.com/office/powerpoint/2010/main" val="4174066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act Slide">
    <p:spTree>
      <p:nvGrpSpPr>
        <p:cNvPr id="1" name=""/>
        <p:cNvGrpSpPr/>
        <p:nvPr/>
      </p:nvGrpSpPr>
      <p:grpSpPr>
        <a:xfrm>
          <a:off x="0" y="0"/>
          <a:ext cx="0" cy="0"/>
          <a:chOff x="0" y="0"/>
          <a:chExt cx="0" cy="0"/>
        </a:xfrm>
      </p:grpSpPr>
      <p:sp>
        <p:nvSpPr>
          <p:cNvPr id="36" name="Freeform 6">
            <a:extLst>
              <a:ext uri="{FF2B5EF4-FFF2-40B4-BE49-F238E27FC236}">
                <a16:creationId xmlns:a16="http://schemas.microsoft.com/office/drawing/2014/main" id="{9AADEA11-FA74-B443-A023-8F83B54A6E44}"/>
              </a:ext>
            </a:extLst>
          </p:cNvPr>
          <p:cNvSpPr/>
          <p:nvPr/>
        </p:nvSpPr>
        <p:spPr>
          <a:xfrm rot="19811024">
            <a:off x="10805914" y="-1779606"/>
            <a:ext cx="1411617" cy="8967629"/>
          </a:xfrm>
          <a:custGeom>
            <a:avLst/>
            <a:gdLst/>
            <a:ahLst/>
            <a:cxnLst/>
            <a:rect l="l" t="t" r="r" b="b"/>
            <a:pathLst>
              <a:path w="557676" h="3542767">
                <a:moveTo>
                  <a:pt x="0" y="0"/>
                </a:moveTo>
                <a:lnTo>
                  <a:pt x="557676" y="0"/>
                </a:lnTo>
                <a:lnTo>
                  <a:pt x="557676" y="3542767"/>
                </a:lnTo>
                <a:lnTo>
                  <a:pt x="0" y="3542767"/>
                </a:lnTo>
                <a:close/>
              </a:path>
            </a:pathLst>
          </a:custGeom>
          <a:solidFill>
            <a:srgbClr val="0049C2"/>
          </a:solidFill>
        </p:spPr>
      </p:sp>
      <p:sp>
        <p:nvSpPr>
          <p:cNvPr id="39" name="Freeform 9">
            <a:extLst>
              <a:ext uri="{FF2B5EF4-FFF2-40B4-BE49-F238E27FC236}">
                <a16:creationId xmlns:a16="http://schemas.microsoft.com/office/drawing/2014/main" id="{65FAFDAA-C3FA-2A38-7BB9-CC855FE62298}"/>
              </a:ext>
            </a:extLst>
          </p:cNvPr>
          <p:cNvSpPr/>
          <p:nvPr userDrawn="1"/>
        </p:nvSpPr>
        <p:spPr>
          <a:xfrm rot="19811024">
            <a:off x="11685874" y="-3029250"/>
            <a:ext cx="1801312" cy="8967629"/>
          </a:xfrm>
          <a:custGeom>
            <a:avLst/>
            <a:gdLst/>
            <a:ahLst/>
            <a:cxnLst/>
            <a:rect l="l" t="t" r="r" b="b"/>
            <a:pathLst>
              <a:path w="711630" h="3542767">
                <a:moveTo>
                  <a:pt x="0" y="0"/>
                </a:moveTo>
                <a:lnTo>
                  <a:pt x="711630" y="0"/>
                </a:lnTo>
                <a:lnTo>
                  <a:pt x="711630" y="3542767"/>
                </a:lnTo>
                <a:lnTo>
                  <a:pt x="0" y="3542767"/>
                </a:lnTo>
                <a:close/>
              </a:path>
            </a:pathLst>
          </a:custGeom>
          <a:solidFill>
            <a:srgbClr val="02409B"/>
          </a:solidFill>
        </p:spPr>
      </p:sp>
      <p:sp>
        <p:nvSpPr>
          <p:cNvPr id="42" name="Freeform 12">
            <a:extLst>
              <a:ext uri="{FF2B5EF4-FFF2-40B4-BE49-F238E27FC236}">
                <a16:creationId xmlns:a16="http://schemas.microsoft.com/office/drawing/2014/main" id="{E046B56C-EAD6-3A7D-AB10-18BAA45905C6}"/>
              </a:ext>
            </a:extLst>
          </p:cNvPr>
          <p:cNvSpPr>
            <a:spLocks/>
          </p:cNvSpPr>
          <p:nvPr userDrawn="1"/>
        </p:nvSpPr>
        <p:spPr>
          <a:xfrm>
            <a:off x="-1425282" y="1839394"/>
            <a:ext cx="11071599" cy="3179213"/>
          </a:xfrm>
          <a:custGeom>
            <a:avLst/>
            <a:gdLst>
              <a:gd name="connsiteX0" fmla="*/ 203200 w 2135728"/>
              <a:gd name="connsiteY0" fmla="*/ 3675 h 613275"/>
              <a:gd name="connsiteX1" fmla="*/ 2135728 w 2135728"/>
              <a:gd name="connsiteY1" fmla="*/ 0 h 613275"/>
              <a:gd name="connsiteX2" fmla="*/ 1785537 w 2135728"/>
              <a:gd name="connsiteY2" fmla="*/ 613275 h 613275"/>
              <a:gd name="connsiteX3" fmla="*/ 0 w 2135728"/>
              <a:gd name="connsiteY3" fmla="*/ 613275 h 613275"/>
              <a:gd name="connsiteX4" fmla="*/ 203200 w 2135728"/>
              <a:gd name="connsiteY4" fmla="*/ 3675 h 613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728" h="613275">
                <a:moveTo>
                  <a:pt x="203200" y="3675"/>
                </a:moveTo>
                <a:lnTo>
                  <a:pt x="2135728" y="0"/>
                </a:lnTo>
                <a:lnTo>
                  <a:pt x="1785537" y="613275"/>
                </a:lnTo>
                <a:lnTo>
                  <a:pt x="0" y="613275"/>
                </a:lnTo>
                <a:lnTo>
                  <a:pt x="203200" y="3675"/>
                </a:lnTo>
                <a:close/>
              </a:path>
            </a:pathLst>
          </a:custGeom>
          <a:solidFill>
            <a:srgbClr val="0049C2">
              <a:alpha val="80000"/>
            </a:srgbClr>
          </a:solidFill>
        </p:spPr>
        <p:txBody>
          <a:bodyPr/>
          <a:lstStyle/>
          <a:p>
            <a:endParaRPr lang="en-US" dirty="0"/>
          </a:p>
        </p:txBody>
      </p:sp>
      <p:sp>
        <p:nvSpPr>
          <p:cNvPr id="45" name="TextBox 15">
            <a:extLst>
              <a:ext uri="{FF2B5EF4-FFF2-40B4-BE49-F238E27FC236}">
                <a16:creationId xmlns:a16="http://schemas.microsoft.com/office/drawing/2014/main" id="{F730A435-1CB8-43EA-6578-3196A3148FBF}"/>
              </a:ext>
            </a:extLst>
          </p:cNvPr>
          <p:cNvSpPr txBox="1"/>
          <p:nvPr userDrawn="1"/>
        </p:nvSpPr>
        <p:spPr>
          <a:xfrm>
            <a:off x="923925" y="682003"/>
            <a:ext cx="4330317" cy="654025"/>
          </a:xfrm>
          <a:prstGeom prst="rect">
            <a:avLst/>
          </a:prstGeom>
        </p:spPr>
        <p:txBody>
          <a:bodyPr lIns="0" tIns="0" rIns="0" bIns="0" rtlCol="0" anchor="t">
            <a:spAutoFit/>
          </a:bodyPr>
          <a:lstStyle/>
          <a:p>
            <a:pPr>
              <a:lnSpc>
                <a:spcPts val="5134"/>
              </a:lnSpc>
            </a:pPr>
            <a:r>
              <a:rPr lang="en-US" sz="4400" b="1" dirty="0">
                <a:solidFill>
                  <a:schemeClr val="accent1"/>
                </a:solidFill>
                <a:latin typeface="Grandview" panose="020B0502040204020203" pitchFamily="34" charset="0"/>
              </a:rPr>
              <a:t>Contact Us</a:t>
            </a:r>
          </a:p>
        </p:txBody>
      </p:sp>
      <p:pic>
        <p:nvPicPr>
          <p:cNvPr id="15" name="Picture 14">
            <a:extLst>
              <a:ext uri="{FF2B5EF4-FFF2-40B4-BE49-F238E27FC236}">
                <a16:creationId xmlns:a16="http://schemas.microsoft.com/office/drawing/2014/main" id="{C8F1369C-A784-A2A5-8D69-435BDE2275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24454" y="5455132"/>
            <a:ext cx="2819701" cy="720865"/>
          </a:xfrm>
          <a:prstGeom prst="rect">
            <a:avLst/>
          </a:prstGeom>
        </p:spPr>
      </p:pic>
      <p:graphicFrame>
        <p:nvGraphicFramePr>
          <p:cNvPr id="54" name="Diagram 53">
            <a:extLst>
              <a:ext uri="{FF2B5EF4-FFF2-40B4-BE49-F238E27FC236}">
                <a16:creationId xmlns:a16="http://schemas.microsoft.com/office/drawing/2014/main" id="{49BE550D-441C-2ACC-5731-5437DB778677}"/>
              </a:ext>
            </a:extLst>
          </p:cNvPr>
          <p:cNvGraphicFramePr/>
          <p:nvPr userDrawn="1">
            <p:extLst>
              <p:ext uri="{D42A27DB-BD31-4B8C-83A1-F6EECF244321}">
                <p14:modId xmlns:p14="http://schemas.microsoft.com/office/powerpoint/2010/main" val="2156235460"/>
              </p:ext>
            </p:extLst>
          </p:nvPr>
        </p:nvGraphicFramePr>
        <p:xfrm>
          <a:off x="-545474" y="2226734"/>
          <a:ext cx="8128000" cy="2404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reeform 3" descr="Person holding mouse">
            <a:extLst>
              <a:ext uri="{FF2B5EF4-FFF2-40B4-BE49-F238E27FC236}">
                <a16:creationId xmlns:a16="http://schemas.microsoft.com/office/drawing/2014/main" id="{8AA640C7-CD2E-7F2F-80BF-C41FCC83B658}"/>
              </a:ext>
            </a:extLst>
          </p:cNvPr>
          <p:cNvSpPr/>
          <p:nvPr userDrawn="1"/>
        </p:nvSpPr>
        <p:spPr>
          <a:xfrm>
            <a:off x="6781800" y="1"/>
            <a:ext cx="7828424" cy="6857999"/>
          </a:xfrm>
          <a:custGeom>
            <a:avLst/>
            <a:gdLst/>
            <a:ahLst/>
            <a:cxnLst/>
            <a:rect l="l" t="t" r="r" b="b"/>
            <a:pathLst>
              <a:path w="6230874" h="5396230">
                <a:moveTo>
                  <a:pt x="3115437" y="0"/>
                </a:moveTo>
                <a:lnTo>
                  <a:pt x="0" y="5396230"/>
                </a:lnTo>
                <a:lnTo>
                  <a:pt x="6230874" y="5396230"/>
                </a:lnTo>
                <a:close/>
              </a:path>
            </a:pathLst>
          </a:custGeom>
          <a:solidFill>
            <a:srgbClr val="444444">
              <a:alpha val="22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randview"/>
            </a:endParaRPr>
          </a:p>
        </p:txBody>
      </p:sp>
    </p:spTree>
    <p:extLst>
      <p:ext uri="{BB962C8B-B14F-4D97-AF65-F5344CB8AC3E}">
        <p14:creationId xmlns:p14="http://schemas.microsoft.com/office/powerpoint/2010/main" val="396916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act Slide - Fillable">
    <p:spTree>
      <p:nvGrpSpPr>
        <p:cNvPr id="1" name=""/>
        <p:cNvGrpSpPr/>
        <p:nvPr/>
      </p:nvGrpSpPr>
      <p:grpSpPr>
        <a:xfrm>
          <a:off x="0" y="0"/>
          <a:ext cx="0" cy="0"/>
          <a:chOff x="0" y="0"/>
          <a:chExt cx="0" cy="0"/>
        </a:xfrm>
      </p:grpSpPr>
      <p:sp>
        <p:nvSpPr>
          <p:cNvPr id="36" name="Freeform 6">
            <a:extLst>
              <a:ext uri="{FF2B5EF4-FFF2-40B4-BE49-F238E27FC236}">
                <a16:creationId xmlns:a16="http://schemas.microsoft.com/office/drawing/2014/main" id="{9AADEA11-FA74-B443-A023-8F83B54A6E44}"/>
              </a:ext>
            </a:extLst>
          </p:cNvPr>
          <p:cNvSpPr/>
          <p:nvPr/>
        </p:nvSpPr>
        <p:spPr>
          <a:xfrm rot="19811024">
            <a:off x="10805914" y="-1779606"/>
            <a:ext cx="1411617" cy="8967629"/>
          </a:xfrm>
          <a:custGeom>
            <a:avLst/>
            <a:gdLst/>
            <a:ahLst/>
            <a:cxnLst/>
            <a:rect l="l" t="t" r="r" b="b"/>
            <a:pathLst>
              <a:path w="557676" h="3542767">
                <a:moveTo>
                  <a:pt x="0" y="0"/>
                </a:moveTo>
                <a:lnTo>
                  <a:pt x="557676" y="0"/>
                </a:lnTo>
                <a:lnTo>
                  <a:pt x="557676" y="3542767"/>
                </a:lnTo>
                <a:lnTo>
                  <a:pt x="0" y="3542767"/>
                </a:lnTo>
                <a:close/>
              </a:path>
            </a:pathLst>
          </a:custGeom>
          <a:solidFill>
            <a:srgbClr val="0049C2"/>
          </a:solidFill>
        </p:spPr>
      </p:sp>
      <p:sp>
        <p:nvSpPr>
          <p:cNvPr id="39" name="Freeform 9">
            <a:extLst>
              <a:ext uri="{FF2B5EF4-FFF2-40B4-BE49-F238E27FC236}">
                <a16:creationId xmlns:a16="http://schemas.microsoft.com/office/drawing/2014/main" id="{65FAFDAA-C3FA-2A38-7BB9-CC855FE62298}"/>
              </a:ext>
            </a:extLst>
          </p:cNvPr>
          <p:cNvSpPr/>
          <p:nvPr userDrawn="1"/>
        </p:nvSpPr>
        <p:spPr>
          <a:xfrm rot="19811024">
            <a:off x="11685874" y="-3029250"/>
            <a:ext cx="1801312" cy="8967629"/>
          </a:xfrm>
          <a:custGeom>
            <a:avLst/>
            <a:gdLst/>
            <a:ahLst/>
            <a:cxnLst/>
            <a:rect l="l" t="t" r="r" b="b"/>
            <a:pathLst>
              <a:path w="711630" h="3542767">
                <a:moveTo>
                  <a:pt x="0" y="0"/>
                </a:moveTo>
                <a:lnTo>
                  <a:pt x="711630" y="0"/>
                </a:lnTo>
                <a:lnTo>
                  <a:pt x="711630" y="3542767"/>
                </a:lnTo>
                <a:lnTo>
                  <a:pt x="0" y="3542767"/>
                </a:lnTo>
                <a:close/>
              </a:path>
            </a:pathLst>
          </a:custGeom>
          <a:solidFill>
            <a:srgbClr val="02409B"/>
          </a:solidFill>
        </p:spPr>
      </p:sp>
      <p:sp>
        <p:nvSpPr>
          <p:cNvPr id="42" name="Freeform 12">
            <a:extLst>
              <a:ext uri="{FF2B5EF4-FFF2-40B4-BE49-F238E27FC236}">
                <a16:creationId xmlns:a16="http://schemas.microsoft.com/office/drawing/2014/main" id="{E046B56C-EAD6-3A7D-AB10-18BAA45905C6}"/>
              </a:ext>
            </a:extLst>
          </p:cNvPr>
          <p:cNvSpPr>
            <a:spLocks/>
          </p:cNvSpPr>
          <p:nvPr userDrawn="1"/>
        </p:nvSpPr>
        <p:spPr>
          <a:xfrm>
            <a:off x="-1425282" y="1839394"/>
            <a:ext cx="11071599" cy="3179213"/>
          </a:xfrm>
          <a:custGeom>
            <a:avLst/>
            <a:gdLst>
              <a:gd name="connsiteX0" fmla="*/ 203200 w 2135728"/>
              <a:gd name="connsiteY0" fmla="*/ 3675 h 613275"/>
              <a:gd name="connsiteX1" fmla="*/ 2135728 w 2135728"/>
              <a:gd name="connsiteY1" fmla="*/ 0 h 613275"/>
              <a:gd name="connsiteX2" fmla="*/ 1785537 w 2135728"/>
              <a:gd name="connsiteY2" fmla="*/ 613275 h 613275"/>
              <a:gd name="connsiteX3" fmla="*/ 0 w 2135728"/>
              <a:gd name="connsiteY3" fmla="*/ 613275 h 613275"/>
              <a:gd name="connsiteX4" fmla="*/ 203200 w 2135728"/>
              <a:gd name="connsiteY4" fmla="*/ 3675 h 613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728" h="613275">
                <a:moveTo>
                  <a:pt x="203200" y="3675"/>
                </a:moveTo>
                <a:lnTo>
                  <a:pt x="2135728" y="0"/>
                </a:lnTo>
                <a:lnTo>
                  <a:pt x="1785537" y="613275"/>
                </a:lnTo>
                <a:lnTo>
                  <a:pt x="0" y="613275"/>
                </a:lnTo>
                <a:lnTo>
                  <a:pt x="203200" y="3675"/>
                </a:lnTo>
                <a:close/>
              </a:path>
            </a:pathLst>
          </a:custGeom>
          <a:solidFill>
            <a:srgbClr val="0049C2">
              <a:alpha val="80000"/>
            </a:srgbClr>
          </a:solidFill>
        </p:spPr>
        <p:txBody>
          <a:bodyPr/>
          <a:lstStyle/>
          <a:p>
            <a:endParaRPr lang="en-US" dirty="0"/>
          </a:p>
        </p:txBody>
      </p:sp>
      <p:sp>
        <p:nvSpPr>
          <p:cNvPr id="45" name="TextBox 15">
            <a:extLst>
              <a:ext uri="{FF2B5EF4-FFF2-40B4-BE49-F238E27FC236}">
                <a16:creationId xmlns:a16="http://schemas.microsoft.com/office/drawing/2014/main" id="{F730A435-1CB8-43EA-6578-3196A3148FBF}"/>
              </a:ext>
            </a:extLst>
          </p:cNvPr>
          <p:cNvSpPr txBox="1"/>
          <p:nvPr userDrawn="1"/>
        </p:nvSpPr>
        <p:spPr>
          <a:xfrm>
            <a:off x="923925" y="682003"/>
            <a:ext cx="4330317" cy="654025"/>
          </a:xfrm>
          <a:prstGeom prst="rect">
            <a:avLst/>
          </a:prstGeom>
        </p:spPr>
        <p:txBody>
          <a:bodyPr lIns="0" tIns="0" rIns="0" bIns="0" rtlCol="0" anchor="t">
            <a:spAutoFit/>
          </a:bodyPr>
          <a:lstStyle/>
          <a:p>
            <a:pPr>
              <a:lnSpc>
                <a:spcPts val="5134"/>
              </a:lnSpc>
            </a:pPr>
            <a:r>
              <a:rPr lang="en-US" sz="4400" b="1" dirty="0">
                <a:solidFill>
                  <a:schemeClr val="accent1"/>
                </a:solidFill>
                <a:latin typeface="Grandview" panose="020B0502040204020203" pitchFamily="34" charset="0"/>
              </a:rPr>
              <a:t>Contact Us</a:t>
            </a:r>
          </a:p>
        </p:txBody>
      </p:sp>
      <p:pic>
        <p:nvPicPr>
          <p:cNvPr id="15" name="Picture 14">
            <a:extLst>
              <a:ext uri="{FF2B5EF4-FFF2-40B4-BE49-F238E27FC236}">
                <a16:creationId xmlns:a16="http://schemas.microsoft.com/office/drawing/2014/main" id="{C8F1369C-A784-A2A5-8D69-435BDE2275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24454" y="5455132"/>
            <a:ext cx="2819701" cy="720865"/>
          </a:xfrm>
          <a:prstGeom prst="rect">
            <a:avLst/>
          </a:prstGeom>
        </p:spPr>
      </p:pic>
      <p:sp>
        <p:nvSpPr>
          <p:cNvPr id="2" name="Freeform 3" descr="Person holding mouse">
            <a:extLst>
              <a:ext uri="{FF2B5EF4-FFF2-40B4-BE49-F238E27FC236}">
                <a16:creationId xmlns:a16="http://schemas.microsoft.com/office/drawing/2014/main" id="{8AA640C7-CD2E-7F2F-80BF-C41FCC83B658}"/>
              </a:ext>
            </a:extLst>
          </p:cNvPr>
          <p:cNvSpPr/>
          <p:nvPr userDrawn="1"/>
        </p:nvSpPr>
        <p:spPr>
          <a:xfrm>
            <a:off x="6781800" y="1"/>
            <a:ext cx="7828424" cy="6857999"/>
          </a:xfrm>
          <a:custGeom>
            <a:avLst/>
            <a:gdLst/>
            <a:ahLst/>
            <a:cxnLst/>
            <a:rect l="l" t="t" r="r" b="b"/>
            <a:pathLst>
              <a:path w="6230874" h="5396230">
                <a:moveTo>
                  <a:pt x="3115437" y="0"/>
                </a:moveTo>
                <a:lnTo>
                  <a:pt x="0" y="5396230"/>
                </a:lnTo>
                <a:lnTo>
                  <a:pt x="6230874" y="5396230"/>
                </a:lnTo>
                <a:close/>
              </a:path>
            </a:pathLst>
          </a:custGeom>
          <a:solidFill>
            <a:srgbClr val="444444">
              <a:alpha val="22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randview"/>
            </a:endParaRPr>
          </a:p>
        </p:txBody>
      </p:sp>
    </p:spTree>
    <p:extLst>
      <p:ext uri="{BB962C8B-B14F-4D97-AF65-F5344CB8AC3E}">
        <p14:creationId xmlns:p14="http://schemas.microsoft.com/office/powerpoint/2010/main" val="3296229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555DC408-5F0B-C718-1A11-0490FF899D99}"/>
              </a:ext>
            </a:extLst>
          </p:cNvPr>
          <p:cNvPicPr>
            <a:picLocks noGrp="1" noRot="1" noChangeAspect="1" noMove="1" noResize="1" noEditPoints="1" noAdjustHandles="1" noChangeArrowheads="1" noChangeShapeType="1" noCrop="1"/>
          </p:cNvPicPr>
          <p:nvPr/>
        </p:nvPicPr>
        <p:blipFill>
          <a:blip r:embed="rId2"/>
          <a:srcRect t="7825" b="7825"/>
          <a:stretch>
            <a:fillRect/>
          </a:stretch>
        </p:blipFill>
        <p:spPr>
          <a:xfrm>
            <a:off x="-37154" y="0"/>
            <a:ext cx="12229156" cy="6878899"/>
          </a:xfrm>
          <a:prstGeom prst="rect">
            <a:avLst/>
          </a:prstGeom>
        </p:spPr>
      </p:pic>
      <p:grpSp>
        <p:nvGrpSpPr>
          <p:cNvPr id="9" name="Group 8">
            <a:extLst>
              <a:ext uri="{FF2B5EF4-FFF2-40B4-BE49-F238E27FC236}">
                <a16:creationId xmlns:a16="http://schemas.microsoft.com/office/drawing/2014/main" id="{88313A04-5139-E9AF-E469-712C93711E4D}"/>
              </a:ext>
            </a:extLst>
          </p:cNvPr>
          <p:cNvGrpSpPr>
            <a:grpSpLocks/>
          </p:cNvGrpSpPr>
          <p:nvPr/>
        </p:nvGrpSpPr>
        <p:grpSpPr>
          <a:xfrm>
            <a:off x="-519885" y="5984286"/>
            <a:ext cx="8528227" cy="894613"/>
            <a:chOff x="-721895" y="8949158"/>
            <a:chExt cx="12753474" cy="1337842"/>
          </a:xfrm>
        </p:grpSpPr>
        <p:sp>
          <p:nvSpPr>
            <p:cNvPr id="12" name="Freeform 4">
              <a:extLst>
                <a:ext uri="{FF2B5EF4-FFF2-40B4-BE49-F238E27FC236}">
                  <a16:creationId xmlns:a16="http://schemas.microsoft.com/office/drawing/2014/main" id="{EF9A4420-60E8-6F48-F82D-963981D42754}"/>
                </a:ext>
              </a:extLst>
            </p:cNvPr>
            <p:cNvSpPr>
              <a:spLocks/>
            </p:cNvSpPr>
            <p:nvPr/>
          </p:nvSpPr>
          <p:spPr>
            <a:xfrm>
              <a:off x="-721895" y="9027855"/>
              <a:ext cx="12753474" cy="1259145"/>
            </a:xfrm>
            <a:custGeom>
              <a:avLst/>
              <a:gdLst/>
              <a:ahLst/>
              <a:cxnLst/>
              <a:rect l="l" t="t" r="r" b="b"/>
              <a:pathLst>
                <a:path w="6174443" h="609600">
                  <a:moveTo>
                    <a:pt x="203200" y="0"/>
                  </a:moveTo>
                  <a:lnTo>
                    <a:pt x="6174443" y="0"/>
                  </a:lnTo>
                  <a:lnTo>
                    <a:pt x="5971243" y="609600"/>
                  </a:lnTo>
                  <a:lnTo>
                    <a:pt x="0" y="609600"/>
                  </a:lnTo>
                  <a:lnTo>
                    <a:pt x="203200" y="0"/>
                  </a:lnTo>
                  <a:close/>
                </a:path>
              </a:pathLst>
            </a:custGeom>
            <a:solidFill>
              <a:srgbClr val="0049C2"/>
            </a:solidFill>
            <a:ln>
              <a:noFill/>
            </a:ln>
          </p:spPr>
          <p:txBody>
            <a:bodyPr/>
            <a:lstStyle/>
            <a:p>
              <a:endParaRPr lang="en-US" dirty="0"/>
            </a:p>
          </p:txBody>
        </p:sp>
        <p:sp>
          <p:nvSpPr>
            <p:cNvPr id="13" name="TextBox 5">
              <a:extLst>
                <a:ext uri="{FF2B5EF4-FFF2-40B4-BE49-F238E27FC236}">
                  <a16:creationId xmlns:a16="http://schemas.microsoft.com/office/drawing/2014/main" id="{69F211B5-7ABA-7709-F599-0CF516C1DD98}"/>
                </a:ext>
              </a:extLst>
            </p:cNvPr>
            <p:cNvSpPr txBox="1">
              <a:spLocks/>
            </p:cNvSpPr>
            <p:nvPr/>
          </p:nvSpPr>
          <p:spPr>
            <a:xfrm>
              <a:off x="-512038" y="8949158"/>
              <a:ext cx="1259145" cy="1337842"/>
            </a:xfrm>
            <a:prstGeom prst="rect">
              <a:avLst/>
            </a:prstGeom>
          </p:spPr>
          <p:txBody>
            <a:bodyPr lIns="50800" tIns="50800" rIns="50800" bIns="50800" rtlCol="0" anchor="ctr"/>
            <a:lstStyle/>
            <a:p>
              <a:pPr algn="r">
                <a:lnSpc>
                  <a:spcPts val="2659"/>
                </a:lnSpc>
              </a:pPr>
              <a:endParaRPr>
                <a:solidFill>
                  <a:schemeClr val="tx1"/>
                </a:solidFill>
              </a:endParaRPr>
            </a:p>
          </p:txBody>
        </p:sp>
      </p:grpSp>
      <p:sp>
        <p:nvSpPr>
          <p:cNvPr id="10" name="Freeform 7">
            <a:extLst>
              <a:ext uri="{FF2B5EF4-FFF2-40B4-BE49-F238E27FC236}">
                <a16:creationId xmlns:a16="http://schemas.microsoft.com/office/drawing/2014/main" id="{DCAD57A7-4C24-C687-206F-30A3DE1D88D8}"/>
              </a:ext>
            </a:extLst>
          </p:cNvPr>
          <p:cNvSpPr>
            <a:spLocks/>
          </p:cNvSpPr>
          <p:nvPr/>
        </p:nvSpPr>
        <p:spPr>
          <a:xfrm>
            <a:off x="376555" y="1069132"/>
            <a:ext cx="11438890" cy="4719737"/>
          </a:xfrm>
          <a:custGeom>
            <a:avLst/>
            <a:gdLst/>
            <a:ahLst/>
            <a:cxnLst/>
            <a:rect l="l" t="t" r="r" b="b"/>
            <a:pathLst>
              <a:path w="1477444" h="609600">
                <a:moveTo>
                  <a:pt x="203200" y="0"/>
                </a:moveTo>
                <a:lnTo>
                  <a:pt x="1477444" y="0"/>
                </a:lnTo>
                <a:lnTo>
                  <a:pt x="1274244" y="609600"/>
                </a:lnTo>
                <a:lnTo>
                  <a:pt x="0" y="609600"/>
                </a:lnTo>
                <a:lnTo>
                  <a:pt x="203200" y="0"/>
                </a:lnTo>
                <a:close/>
              </a:path>
            </a:pathLst>
          </a:custGeom>
          <a:solidFill>
            <a:srgbClr val="0049C2">
              <a:alpha val="60000"/>
            </a:srgbClr>
          </a:solidFill>
        </p:spPr>
        <p:txBody>
          <a:bodyPr/>
          <a:lstStyle/>
          <a:p>
            <a:pPr algn="r"/>
            <a:endParaRPr lang="en-US" dirty="0">
              <a:solidFill>
                <a:schemeClr val="tx1"/>
              </a:solidFill>
            </a:endParaRPr>
          </a:p>
        </p:txBody>
      </p:sp>
      <p:sp>
        <p:nvSpPr>
          <p:cNvPr id="5" name="Freeform 14">
            <a:extLst>
              <a:ext uri="{FF2B5EF4-FFF2-40B4-BE49-F238E27FC236}">
                <a16:creationId xmlns:a16="http://schemas.microsoft.com/office/drawing/2014/main" id="{1AE9DAD1-1E6A-C14A-D9D7-A637517F8B18}"/>
              </a:ext>
            </a:extLst>
          </p:cNvPr>
          <p:cNvSpPr/>
          <p:nvPr userDrawn="1"/>
        </p:nvSpPr>
        <p:spPr>
          <a:xfrm>
            <a:off x="2336132" y="3331352"/>
            <a:ext cx="7519737" cy="839430"/>
          </a:xfrm>
          <a:custGeom>
            <a:avLst/>
            <a:gdLst/>
            <a:ahLst/>
            <a:cxnLst/>
            <a:rect l="l" t="t" r="r" b="b"/>
            <a:pathLst>
              <a:path w="5460887" h="609600">
                <a:moveTo>
                  <a:pt x="203200" y="0"/>
                </a:moveTo>
                <a:lnTo>
                  <a:pt x="5460887" y="0"/>
                </a:lnTo>
                <a:lnTo>
                  <a:pt x="5257687" y="609600"/>
                </a:lnTo>
                <a:lnTo>
                  <a:pt x="0" y="609600"/>
                </a:lnTo>
                <a:lnTo>
                  <a:pt x="203200" y="0"/>
                </a:lnTo>
                <a:close/>
              </a:path>
            </a:pathLst>
          </a:custGeom>
          <a:solidFill>
            <a:schemeClr val="accent3"/>
          </a:solidFill>
        </p:spPr>
      </p:sp>
      <p:sp>
        <p:nvSpPr>
          <p:cNvPr id="3" name="Subtitle 2">
            <a:extLst>
              <a:ext uri="{FF2B5EF4-FFF2-40B4-BE49-F238E27FC236}">
                <a16:creationId xmlns:a16="http://schemas.microsoft.com/office/drawing/2014/main" id="{899685C8-D268-7A9A-9489-3F15090303C4}"/>
              </a:ext>
            </a:extLst>
          </p:cNvPr>
          <p:cNvSpPr>
            <a:spLocks noGrp="1"/>
          </p:cNvSpPr>
          <p:nvPr userDrawn="1">
            <p:ph type="subTitle" idx="1" hasCustomPrompt="1"/>
          </p:nvPr>
        </p:nvSpPr>
        <p:spPr>
          <a:xfrm>
            <a:off x="1181101" y="3326087"/>
            <a:ext cx="9829799" cy="844695"/>
          </a:xfrm>
        </p:spPr>
        <p:txBody>
          <a:bodyPr anchor="ctr"/>
          <a:lstStyle>
            <a:lvl1pPr marL="0" indent="0" algn="ctr">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thanks or sign-off text</a:t>
            </a:r>
          </a:p>
        </p:txBody>
      </p:sp>
      <p:pic>
        <p:nvPicPr>
          <p:cNvPr id="17" name="Picture 16" descr="Text&#10;&#10;Description automatically generated with medium confidence">
            <a:extLst>
              <a:ext uri="{FF2B5EF4-FFF2-40B4-BE49-F238E27FC236}">
                <a16:creationId xmlns:a16="http://schemas.microsoft.com/office/drawing/2014/main" id="{D4258A9A-A019-4AE0-9018-E6CCAED2C7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19533" y="6189662"/>
            <a:ext cx="1952935" cy="499225"/>
          </a:xfrm>
          <a:prstGeom prst="rect">
            <a:avLst/>
          </a:prstGeom>
        </p:spPr>
      </p:pic>
      <p:sp>
        <p:nvSpPr>
          <p:cNvPr id="20" name="Subtitle 2">
            <a:extLst>
              <a:ext uri="{FF2B5EF4-FFF2-40B4-BE49-F238E27FC236}">
                <a16:creationId xmlns:a16="http://schemas.microsoft.com/office/drawing/2014/main" id="{DA2B768F-4FD8-4F53-4B25-896DAEE4F42A}"/>
              </a:ext>
            </a:extLst>
          </p:cNvPr>
          <p:cNvSpPr txBox="1">
            <a:spLocks/>
          </p:cNvSpPr>
          <p:nvPr userDrawn="1"/>
        </p:nvSpPr>
        <p:spPr>
          <a:xfrm>
            <a:off x="2986723" y="4526475"/>
            <a:ext cx="6997700" cy="5953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800" dirty="0">
                <a:solidFill>
                  <a:schemeClr val="bg1"/>
                </a:solidFill>
              </a:rPr>
              <a:t>Presentation by</a:t>
            </a:r>
          </a:p>
        </p:txBody>
      </p:sp>
      <p:sp>
        <p:nvSpPr>
          <p:cNvPr id="26" name="Subtitle 2">
            <a:extLst>
              <a:ext uri="{FF2B5EF4-FFF2-40B4-BE49-F238E27FC236}">
                <a16:creationId xmlns:a16="http://schemas.microsoft.com/office/drawing/2014/main" id="{7F61F5ED-C580-6186-D16C-ACBC13174112}"/>
              </a:ext>
            </a:extLst>
          </p:cNvPr>
          <p:cNvSpPr txBox="1">
            <a:spLocks/>
          </p:cNvSpPr>
          <p:nvPr userDrawn="1"/>
        </p:nvSpPr>
        <p:spPr>
          <a:xfrm>
            <a:off x="838201" y="4955291"/>
            <a:ext cx="7315200" cy="5953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US" b="1" dirty="0"/>
          </a:p>
        </p:txBody>
      </p:sp>
      <p:sp>
        <p:nvSpPr>
          <p:cNvPr id="34" name="Text Placeholder 33">
            <a:extLst>
              <a:ext uri="{FF2B5EF4-FFF2-40B4-BE49-F238E27FC236}">
                <a16:creationId xmlns:a16="http://schemas.microsoft.com/office/drawing/2014/main" id="{6112F418-2E38-F197-C9A3-9516F943DABF}"/>
              </a:ext>
            </a:extLst>
          </p:cNvPr>
          <p:cNvSpPr>
            <a:spLocks noGrp="1"/>
          </p:cNvSpPr>
          <p:nvPr userDrawn="1">
            <p:ph type="body" sz="quarter" idx="13" hasCustomPrompt="1"/>
          </p:nvPr>
        </p:nvSpPr>
        <p:spPr>
          <a:xfrm>
            <a:off x="2187575" y="2201133"/>
            <a:ext cx="7816850" cy="1007992"/>
          </a:xfrm>
        </p:spPr>
        <p:txBody>
          <a:bodyPr>
            <a:noAutofit/>
          </a:bodyPr>
          <a:lstStyle>
            <a:lvl1pPr marL="0" indent="0" algn="ctr">
              <a:buNone/>
              <a:defRPr sz="7200">
                <a:solidFill>
                  <a:schemeClr val="bg1"/>
                </a:solidFill>
              </a:defRPr>
            </a:lvl1pPr>
            <a:lvl5pPr>
              <a:defRPr/>
            </a:lvl5pPr>
          </a:lstStyle>
          <a:p>
            <a:r>
              <a:rPr lang="en-US" dirty="0"/>
              <a:t>Enter text</a:t>
            </a:r>
            <a:endParaRPr lang="en-US" dirty="0">
              <a:solidFill>
                <a:schemeClr val="tx1"/>
              </a:solidFill>
              <a:latin typeface="+mj-lt"/>
            </a:endParaRPr>
          </a:p>
        </p:txBody>
      </p:sp>
      <p:sp>
        <p:nvSpPr>
          <p:cNvPr id="36" name="Text Placeholder 35">
            <a:extLst>
              <a:ext uri="{FF2B5EF4-FFF2-40B4-BE49-F238E27FC236}">
                <a16:creationId xmlns:a16="http://schemas.microsoft.com/office/drawing/2014/main" id="{67D4975D-00C1-BBFD-15C9-50E62FCE5423}"/>
              </a:ext>
            </a:extLst>
          </p:cNvPr>
          <p:cNvSpPr>
            <a:spLocks noGrp="1"/>
          </p:cNvSpPr>
          <p:nvPr userDrawn="1">
            <p:ph type="body" sz="quarter" idx="14" hasCustomPrompt="1"/>
          </p:nvPr>
        </p:nvSpPr>
        <p:spPr>
          <a:xfrm>
            <a:off x="6141707" y="4902843"/>
            <a:ext cx="3842714" cy="595312"/>
          </a:xfrm>
        </p:spPr>
        <p:txBody>
          <a:bodyPr>
            <a:normAutofit/>
          </a:bodyPr>
          <a:lstStyle>
            <a:lvl1pPr marL="0" indent="0" algn="r">
              <a:buNone/>
              <a:defRPr sz="2000" b="0">
                <a:solidFill>
                  <a:schemeClr val="bg1"/>
                </a:solidFill>
              </a:defRPr>
            </a:lvl1pPr>
          </a:lstStyle>
          <a:p>
            <a:pPr algn="r"/>
            <a:r>
              <a:rPr lang="en-US" b="1" dirty="0"/>
              <a:t>Edit name of presenter</a:t>
            </a:r>
          </a:p>
        </p:txBody>
      </p:sp>
      <p:sp>
        <p:nvSpPr>
          <p:cNvPr id="15" name="Text Placeholder 14">
            <a:extLst>
              <a:ext uri="{FF2B5EF4-FFF2-40B4-BE49-F238E27FC236}">
                <a16:creationId xmlns:a16="http://schemas.microsoft.com/office/drawing/2014/main" id="{BCA022C5-584D-6870-4555-234CE5999E79}"/>
              </a:ext>
            </a:extLst>
          </p:cNvPr>
          <p:cNvSpPr>
            <a:spLocks noGrp="1"/>
          </p:cNvSpPr>
          <p:nvPr userDrawn="1">
            <p:ph type="body" sz="quarter" idx="16" hasCustomPrompt="1"/>
          </p:nvPr>
        </p:nvSpPr>
        <p:spPr>
          <a:xfrm>
            <a:off x="838200" y="6270836"/>
            <a:ext cx="2743200" cy="363538"/>
          </a:xfrm>
        </p:spPr>
        <p:txBody>
          <a:bodyPr>
            <a:noAutofit/>
          </a:bodyPr>
          <a:lstStyle>
            <a:lvl1pPr>
              <a:defRPr sz="2000">
                <a:solidFill>
                  <a:schemeClr val="bg1"/>
                </a:solidFill>
              </a:defRPr>
            </a:lvl1pPr>
          </a:lstStyle>
          <a:p>
            <a:pPr lvl="0"/>
            <a:r>
              <a:rPr lang="en-US" dirty="0"/>
              <a:t>MM/DD/YYYY</a:t>
            </a:r>
          </a:p>
        </p:txBody>
      </p:sp>
    </p:spTree>
    <p:extLst>
      <p:ext uri="{BB962C8B-B14F-4D97-AF65-F5344CB8AC3E}">
        <p14:creationId xmlns:p14="http://schemas.microsoft.com/office/powerpoint/2010/main" val="1896181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eet your speaker (photo required)">
    <p:spTree>
      <p:nvGrpSpPr>
        <p:cNvPr id="1" name=""/>
        <p:cNvGrpSpPr/>
        <p:nvPr/>
      </p:nvGrpSpPr>
      <p:grpSpPr>
        <a:xfrm>
          <a:off x="0" y="0"/>
          <a:ext cx="0" cy="0"/>
          <a:chOff x="0" y="0"/>
          <a:chExt cx="0" cy="0"/>
        </a:xfrm>
      </p:grpSpPr>
      <p:sp>
        <p:nvSpPr>
          <p:cNvPr id="17" name="Freeform 5">
            <a:extLst>
              <a:ext uri="{FF2B5EF4-FFF2-40B4-BE49-F238E27FC236}">
                <a16:creationId xmlns:a16="http://schemas.microsoft.com/office/drawing/2014/main" id="{2FFB70F9-D966-24A7-24A1-07AE439F50BA}"/>
              </a:ext>
            </a:extLst>
          </p:cNvPr>
          <p:cNvSpPr/>
          <p:nvPr/>
        </p:nvSpPr>
        <p:spPr>
          <a:xfrm rot="1149200">
            <a:off x="8800949" y="-1641419"/>
            <a:ext cx="2435888" cy="10140837"/>
          </a:xfrm>
          <a:custGeom>
            <a:avLst/>
            <a:gdLst/>
            <a:ahLst/>
            <a:cxnLst/>
            <a:rect l="l" t="t" r="r" b="b"/>
            <a:pathLst>
              <a:path w="962326" h="4006257">
                <a:moveTo>
                  <a:pt x="0" y="0"/>
                </a:moveTo>
                <a:lnTo>
                  <a:pt x="962326" y="0"/>
                </a:lnTo>
                <a:lnTo>
                  <a:pt x="962326" y="4006257"/>
                </a:lnTo>
                <a:lnTo>
                  <a:pt x="0" y="4006257"/>
                </a:lnTo>
                <a:close/>
              </a:path>
            </a:pathLst>
          </a:custGeom>
          <a:solidFill>
            <a:srgbClr val="02409B"/>
          </a:solidFill>
        </p:spPr>
        <p:txBody>
          <a:bodyPr/>
          <a:lstStyle/>
          <a:p>
            <a:endParaRPr lang="en-US" dirty="0"/>
          </a:p>
        </p:txBody>
      </p:sp>
      <p:sp>
        <p:nvSpPr>
          <p:cNvPr id="20" name="Freeform 8">
            <a:extLst>
              <a:ext uri="{FF2B5EF4-FFF2-40B4-BE49-F238E27FC236}">
                <a16:creationId xmlns:a16="http://schemas.microsoft.com/office/drawing/2014/main" id="{4BE3F664-BCC9-1E35-DB42-63AFF9479D1A}"/>
              </a:ext>
            </a:extLst>
          </p:cNvPr>
          <p:cNvSpPr/>
          <p:nvPr/>
        </p:nvSpPr>
        <p:spPr>
          <a:xfrm>
            <a:off x="8877983" y="-579966"/>
            <a:ext cx="2057400" cy="1543050"/>
          </a:xfrm>
          <a:custGeom>
            <a:avLst/>
            <a:gdLst/>
            <a:ahLst/>
            <a:cxnLst/>
            <a:rect l="l" t="t" r="r" b="b"/>
            <a:pathLst>
              <a:path w="812800" h="609600">
                <a:moveTo>
                  <a:pt x="203200" y="0"/>
                </a:moveTo>
                <a:lnTo>
                  <a:pt x="812800" y="0"/>
                </a:lnTo>
                <a:lnTo>
                  <a:pt x="609600" y="609600"/>
                </a:lnTo>
                <a:lnTo>
                  <a:pt x="0" y="609600"/>
                </a:lnTo>
                <a:lnTo>
                  <a:pt x="203200" y="0"/>
                </a:lnTo>
                <a:close/>
              </a:path>
            </a:pathLst>
          </a:custGeom>
          <a:solidFill>
            <a:schemeClr val="accent3">
              <a:alpha val="80000"/>
            </a:schemeClr>
          </a:solidFill>
        </p:spPr>
      </p:sp>
      <p:sp>
        <p:nvSpPr>
          <p:cNvPr id="23" name="Freeform 11">
            <a:extLst>
              <a:ext uri="{FF2B5EF4-FFF2-40B4-BE49-F238E27FC236}">
                <a16:creationId xmlns:a16="http://schemas.microsoft.com/office/drawing/2014/main" id="{1E435FB9-50F1-DE2C-530D-543EE0953500}"/>
              </a:ext>
            </a:extLst>
          </p:cNvPr>
          <p:cNvSpPr/>
          <p:nvPr userDrawn="1"/>
        </p:nvSpPr>
        <p:spPr>
          <a:xfrm>
            <a:off x="-3090820" y="1543051"/>
            <a:ext cx="13279861" cy="7398819"/>
          </a:xfrm>
          <a:custGeom>
            <a:avLst/>
            <a:gdLst/>
            <a:ahLst/>
            <a:cxnLst/>
            <a:rect l="l" t="t" r="r" b="b"/>
            <a:pathLst>
              <a:path w="1147321" h="639225">
                <a:moveTo>
                  <a:pt x="203200" y="0"/>
                </a:moveTo>
                <a:lnTo>
                  <a:pt x="1147321" y="0"/>
                </a:lnTo>
                <a:lnTo>
                  <a:pt x="944121" y="639225"/>
                </a:lnTo>
                <a:lnTo>
                  <a:pt x="0" y="639225"/>
                </a:lnTo>
                <a:lnTo>
                  <a:pt x="203200" y="0"/>
                </a:lnTo>
                <a:close/>
              </a:path>
            </a:pathLst>
          </a:custGeom>
          <a:solidFill>
            <a:srgbClr val="0049C2">
              <a:alpha val="80000"/>
            </a:srgbClr>
          </a:solidFill>
        </p:spPr>
        <p:txBody>
          <a:bodyPr/>
          <a:lstStyle/>
          <a:p>
            <a:endParaRPr lang="en-US" dirty="0"/>
          </a:p>
        </p:txBody>
      </p:sp>
      <p:sp>
        <p:nvSpPr>
          <p:cNvPr id="35" name="Picture Placeholder 2">
            <a:extLst>
              <a:ext uri="{FF2B5EF4-FFF2-40B4-BE49-F238E27FC236}">
                <a16:creationId xmlns:a16="http://schemas.microsoft.com/office/drawing/2014/main" id="{E2B4A9E5-7E4B-4E5D-9CCF-6D9E43D17FE9}"/>
              </a:ext>
            </a:extLst>
          </p:cNvPr>
          <p:cNvSpPr>
            <a:spLocks noGrp="1"/>
          </p:cNvSpPr>
          <p:nvPr userDrawn="1">
            <p:ph type="pic" idx="1"/>
          </p:nvPr>
        </p:nvSpPr>
        <p:spPr>
          <a:xfrm>
            <a:off x="7193483" y="365125"/>
            <a:ext cx="4748742" cy="4748742"/>
          </a:xfrm>
          <a:prstGeom prst="ellipse">
            <a:avLst/>
          </a:prstGeom>
          <a:solidFill>
            <a:schemeClr val="accent5"/>
          </a:solidFill>
          <a:ln w="38100">
            <a:solidFill>
              <a:srgbClr val="0049C2"/>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anchor="ctr" anchorCtr="1">
            <a:normAutofit/>
          </a:bodyPr>
          <a:lstStyle>
            <a:lvl1pPr marL="0" indent="0" algn="ctr">
              <a:lnSpc>
                <a:spcPct val="300000"/>
              </a:lnSpc>
              <a:buNone/>
              <a:defRPr sz="1400" b="1" i="1" u="none">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7" name="Content Placeholder 2">
            <a:extLst>
              <a:ext uri="{FF2B5EF4-FFF2-40B4-BE49-F238E27FC236}">
                <a16:creationId xmlns:a16="http://schemas.microsoft.com/office/drawing/2014/main" id="{3AF7765D-10D6-63D2-FEFD-F4E3178A3E74}"/>
              </a:ext>
            </a:extLst>
          </p:cNvPr>
          <p:cNvSpPr>
            <a:spLocks noGrp="1"/>
          </p:cNvSpPr>
          <p:nvPr userDrawn="1">
            <p:ph sz="half" idx="11" hasCustomPrompt="1"/>
          </p:nvPr>
        </p:nvSpPr>
        <p:spPr>
          <a:xfrm>
            <a:off x="838199" y="3032127"/>
            <a:ext cx="6129867" cy="3505200"/>
          </a:xfrm>
        </p:spPr>
        <p:txBody>
          <a:bodyPr>
            <a:normAutofit/>
          </a:bodyPr>
          <a:lstStyle>
            <a:lvl1pPr marL="0" indent="0" algn="ctr">
              <a:buNone/>
              <a:defRPr sz="3200" b="0">
                <a:solidFill>
                  <a:schemeClr val="bg1"/>
                </a:solidFill>
              </a:defRPr>
            </a:lvl1pPr>
            <a:lvl2pPr algn="ctr">
              <a:defRPr sz="2400">
                <a:solidFill>
                  <a:schemeClr val="bg1"/>
                </a:solidFill>
              </a:defRPr>
            </a:lvl2pPr>
            <a:lvl3pPr algn="ctr">
              <a:defRPr sz="2400">
                <a:solidFill>
                  <a:schemeClr val="bg1"/>
                </a:solidFill>
              </a:defRPr>
            </a:lvl3pPr>
            <a:lvl4pPr algn="ctr">
              <a:defRPr sz="2000">
                <a:solidFill>
                  <a:schemeClr val="bg1"/>
                </a:solidFill>
              </a:defRPr>
            </a:lvl4pPr>
            <a:lvl5pPr algn="ctr">
              <a:defRPr sz="2000">
                <a:solidFill>
                  <a:schemeClr val="bg1"/>
                </a:solidFill>
              </a:defRPr>
            </a:lvl5pPr>
          </a:lstStyle>
          <a:p>
            <a:pPr lvl="0"/>
            <a:r>
              <a:rPr lang="en-US" dirty="0"/>
              <a:t>Click to enter Speaker Bio</a:t>
            </a:r>
          </a:p>
        </p:txBody>
      </p:sp>
      <p:sp>
        <p:nvSpPr>
          <p:cNvPr id="47" name="TextBox 46">
            <a:extLst>
              <a:ext uri="{FF2B5EF4-FFF2-40B4-BE49-F238E27FC236}">
                <a16:creationId xmlns:a16="http://schemas.microsoft.com/office/drawing/2014/main" id="{ECDB91C2-6019-CDAA-0568-64B29BE3EF4B}"/>
              </a:ext>
            </a:extLst>
          </p:cNvPr>
          <p:cNvSpPr txBox="1"/>
          <p:nvPr userDrawn="1"/>
        </p:nvSpPr>
        <p:spPr>
          <a:xfrm>
            <a:off x="838199" y="598984"/>
            <a:ext cx="9059334" cy="769441"/>
          </a:xfrm>
          <a:prstGeom prst="rect">
            <a:avLst/>
          </a:prstGeom>
          <a:noFill/>
        </p:spPr>
        <p:txBody>
          <a:bodyPr wrap="square" rtlCol="0">
            <a:spAutoFit/>
          </a:bodyPr>
          <a:lstStyle/>
          <a:p>
            <a:r>
              <a:rPr lang="en-US" sz="4400" b="1" dirty="0">
                <a:solidFill>
                  <a:srgbClr val="0049C2"/>
                </a:solidFill>
              </a:rPr>
              <a:t>Meet your speaker</a:t>
            </a:r>
          </a:p>
        </p:txBody>
      </p:sp>
      <p:sp>
        <p:nvSpPr>
          <p:cNvPr id="4" name="Text Placeholder 3">
            <a:extLst>
              <a:ext uri="{FF2B5EF4-FFF2-40B4-BE49-F238E27FC236}">
                <a16:creationId xmlns:a16="http://schemas.microsoft.com/office/drawing/2014/main" id="{102A03ED-EC2F-A75B-CD03-76735388CA27}"/>
              </a:ext>
            </a:extLst>
          </p:cNvPr>
          <p:cNvSpPr>
            <a:spLocks noGrp="1"/>
          </p:cNvSpPr>
          <p:nvPr>
            <p:ph type="body" sz="quarter" idx="12" hasCustomPrompt="1"/>
          </p:nvPr>
        </p:nvSpPr>
        <p:spPr>
          <a:xfrm>
            <a:off x="838198" y="1837532"/>
            <a:ext cx="6129867" cy="858042"/>
          </a:xfrm>
        </p:spPr>
        <p:txBody>
          <a:bodyPr anchor="ctr">
            <a:normAutofit/>
          </a:bodyPr>
          <a:lstStyle>
            <a:lvl1pPr algn="ctr">
              <a:defRPr sz="2800" b="1">
                <a:solidFill>
                  <a:schemeClr val="bg1"/>
                </a:solidFill>
              </a:defRPr>
            </a:lvl1pPr>
            <a:lvl2pPr marL="457200" indent="0">
              <a:buNone/>
              <a:defRPr/>
            </a:lvl2pPr>
          </a:lstStyle>
          <a:p>
            <a:pPr lvl="0"/>
            <a:r>
              <a:rPr lang="en-US" dirty="0"/>
              <a:t>Click to enter Speaker Name</a:t>
            </a:r>
          </a:p>
          <a:p>
            <a:pPr lvl="0"/>
            <a:r>
              <a:rPr lang="en-US" dirty="0"/>
              <a:t>Speaker Title</a:t>
            </a:r>
          </a:p>
        </p:txBody>
      </p:sp>
      <p:cxnSp>
        <p:nvCxnSpPr>
          <p:cNvPr id="6" name="Straight Connector 5">
            <a:extLst>
              <a:ext uri="{FF2B5EF4-FFF2-40B4-BE49-F238E27FC236}">
                <a16:creationId xmlns:a16="http://schemas.microsoft.com/office/drawing/2014/main" id="{4EBCE128-FEDE-E43B-99B2-389AD99F933D}"/>
              </a:ext>
            </a:extLst>
          </p:cNvPr>
          <p:cNvCxnSpPr>
            <a:cxnSpLocks/>
          </p:cNvCxnSpPr>
          <p:nvPr userDrawn="1"/>
        </p:nvCxnSpPr>
        <p:spPr>
          <a:xfrm>
            <a:off x="838199" y="2857500"/>
            <a:ext cx="5918200" cy="0"/>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2" name="TextBox 1">
            <a:extLst>
              <a:ext uri="{FF2B5EF4-FFF2-40B4-BE49-F238E27FC236}">
                <a16:creationId xmlns:a16="http://schemas.microsoft.com/office/drawing/2014/main" id="{2769F8EB-7B5E-3A5F-B587-5668EA965B61}"/>
              </a:ext>
            </a:extLst>
          </p:cNvPr>
          <p:cNvSpPr txBox="1"/>
          <p:nvPr userDrawn="1"/>
        </p:nvSpPr>
        <p:spPr>
          <a:xfrm>
            <a:off x="0" y="7013882"/>
            <a:ext cx="12192001" cy="848734"/>
          </a:xfrm>
          <a:prstGeom prst="rect">
            <a:avLst/>
          </a:prstGeom>
          <a:solidFill>
            <a:schemeClr val="bg1"/>
          </a:solidFill>
        </p:spPr>
        <p:txBody>
          <a:bodyPr vert="horz" wrap="square" lIns="91440" tIns="45720" rIns="91440" bIns="45720" rtlCol="0" anchor="ctr">
            <a:normAutofit/>
          </a:bodyPr>
          <a:lstStyle/>
          <a:p>
            <a:pPr algn="ctr"/>
            <a:r>
              <a:rPr lang="en-US" sz="1200" i="1" dirty="0">
                <a:solidFill>
                  <a:schemeClr val="tx1"/>
                </a:solidFill>
                <a:latin typeface="+mn-lt"/>
              </a:rPr>
              <a:t>Add image: Click placeholder icon &gt; select image from storage &gt; check sizing/formatting by selecting image then “Crop”</a:t>
            </a:r>
          </a:p>
          <a:p>
            <a:pPr algn="ctr"/>
            <a:r>
              <a:rPr lang="en-US" sz="1200" i="1" dirty="0">
                <a:solidFill>
                  <a:schemeClr val="tx1"/>
                </a:solidFill>
                <a:latin typeface="+mn-lt"/>
              </a:rPr>
              <a:t>Change image/icon: Select image/graphic &gt; go to Image Format tab &gt; Under “Change” find “Change Image” select Device/Stock Images or Icons</a:t>
            </a:r>
          </a:p>
          <a:p>
            <a:pPr algn="ctr"/>
            <a:r>
              <a:rPr lang="en-US" sz="1200" i="1" dirty="0">
                <a:solidFill>
                  <a:schemeClr val="tx1"/>
                </a:solidFill>
                <a:latin typeface="+mn-lt"/>
              </a:rPr>
              <a:t>Contact Dustin for assistance</a:t>
            </a:r>
          </a:p>
        </p:txBody>
      </p:sp>
    </p:spTree>
    <p:extLst>
      <p:ext uri="{BB962C8B-B14F-4D97-AF65-F5344CB8AC3E}">
        <p14:creationId xmlns:p14="http://schemas.microsoft.com/office/powerpoint/2010/main" val="1752401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8" name="Group 7">
            <a:extLst>
              <a:ext uri="{FF2B5EF4-FFF2-40B4-BE49-F238E27FC236}">
                <a16:creationId xmlns:a16="http://schemas.microsoft.com/office/drawing/2014/main" id="{9D1C8333-B766-B822-B6AE-B3B0FC157406}"/>
              </a:ext>
            </a:extLst>
          </p:cNvPr>
          <p:cNvGrpSpPr/>
          <p:nvPr userDrawn="1"/>
        </p:nvGrpSpPr>
        <p:grpSpPr>
          <a:xfrm rot="-1788976">
            <a:off x="11685874" y="-3029250"/>
            <a:ext cx="1801312" cy="8967629"/>
            <a:chOff x="0" y="0"/>
            <a:chExt cx="711630" cy="3542767"/>
          </a:xfrm>
        </p:grpSpPr>
        <p:sp>
          <p:nvSpPr>
            <p:cNvPr id="20" name="Freeform 8">
              <a:extLst>
                <a:ext uri="{FF2B5EF4-FFF2-40B4-BE49-F238E27FC236}">
                  <a16:creationId xmlns:a16="http://schemas.microsoft.com/office/drawing/2014/main" id="{0B22F961-353D-9FDE-A91B-71013416DF2A}"/>
                </a:ext>
              </a:extLst>
            </p:cNvPr>
            <p:cNvSpPr/>
            <p:nvPr/>
          </p:nvSpPr>
          <p:spPr>
            <a:xfrm>
              <a:off x="0" y="0"/>
              <a:ext cx="711630" cy="3542767"/>
            </a:xfrm>
            <a:custGeom>
              <a:avLst/>
              <a:gdLst/>
              <a:ahLst/>
              <a:cxnLst/>
              <a:rect l="l" t="t" r="r" b="b"/>
              <a:pathLst>
                <a:path w="711630" h="3542767">
                  <a:moveTo>
                    <a:pt x="0" y="0"/>
                  </a:moveTo>
                  <a:lnTo>
                    <a:pt x="711630" y="0"/>
                  </a:lnTo>
                  <a:lnTo>
                    <a:pt x="711630" y="3542767"/>
                  </a:lnTo>
                  <a:lnTo>
                    <a:pt x="0" y="3542767"/>
                  </a:lnTo>
                  <a:close/>
                </a:path>
              </a:pathLst>
            </a:custGeom>
            <a:solidFill>
              <a:schemeClr val="accent3"/>
            </a:solidFill>
          </p:spPr>
        </p:sp>
        <p:sp>
          <p:nvSpPr>
            <p:cNvPr id="21" name="TextBox 9">
              <a:extLst>
                <a:ext uri="{FF2B5EF4-FFF2-40B4-BE49-F238E27FC236}">
                  <a16:creationId xmlns:a16="http://schemas.microsoft.com/office/drawing/2014/main" id="{0891CB07-A2E5-BB79-E0F0-7324DEF5F454}"/>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pPr>
              <a:endParaRPr sz="800"/>
            </a:p>
          </p:txBody>
        </p:sp>
      </p:grpSp>
      <p:grpSp>
        <p:nvGrpSpPr>
          <p:cNvPr id="23" name="Group 10">
            <a:extLst>
              <a:ext uri="{FF2B5EF4-FFF2-40B4-BE49-F238E27FC236}">
                <a16:creationId xmlns:a16="http://schemas.microsoft.com/office/drawing/2014/main" id="{4108F422-EFD8-9E58-AC36-662C42FE111A}"/>
              </a:ext>
            </a:extLst>
          </p:cNvPr>
          <p:cNvGrpSpPr/>
          <p:nvPr userDrawn="1"/>
        </p:nvGrpSpPr>
        <p:grpSpPr>
          <a:xfrm rot="-1800000">
            <a:off x="10805914" y="-1779606"/>
            <a:ext cx="1411617" cy="8967629"/>
            <a:chOff x="0" y="0"/>
            <a:chExt cx="557676" cy="3542767"/>
          </a:xfrm>
        </p:grpSpPr>
        <p:sp>
          <p:nvSpPr>
            <p:cNvPr id="25" name="Freeform 11">
              <a:extLst>
                <a:ext uri="{FF2B5EF4-FFF2-40B4-BE49-F238E27FC236}">
                  <a16:creationId xmlns:a16="http://schemas.microsoft.com/office/drawing/2014/main" id="{AB405711-14E7-1664-4413-4FD95AD8B1B2}"/>
                </a:ext>
              </a:extLst>
            </p:cNvPr>
            <p:cNvSpPr/>
            <p:nvPr/>
          </p:nvSpPr>
          <p:spPr>
            <a:xfrm>
              <a:off x="0" y="0"/>
              <a:ext cx="557676" cy="3542767"/>
            </a:xfrm>
            <a:custGeom>
              <a:avLst/>
              <a:gdLst/>
              <a:ahLst/>
              <a:cxnLst/>
              <a:rect l="l" t="t" r="r" b="b"/>
              <a:pathLst>
                <a:path w="557676" h="3542767">
                  <a:moveTo>
                    <a:pt x="0" y="0"/>
                  </a:moveTo>
                  <a:lnTo>
                    <a:pt x="557676" y="0"/>
                  </a:lnTo>
                  <a:lnTo>
                    <a:pt x="557676" y="3542767"/>
                  </a:lnTo>
                  <a:lnTo>
                    <a:pt x="0" y="3542767"/>
                  </a:lnTo>
                  <a:close/>
                </a:path>
              </a:pathLst>
            </a:custGeom>
            <a:solidFill>
              <a:srgbClr val="0049C2"/>
            </a:solidFill>
          </p:spPr>
          <p:txBody>
            <a:bodyPr/>
            <a:lstStyle/>
            <a:p>
              <a:endParaRPr lang="en-US" dirty="0"/>
            </a:p>
          </p:txBody>
        </p:sp>
        <p:sp>
          <p:nvSpPr>
            <p:cNvPr id="26" name="TextBox 12">
              <a:extLst>
                <a:ext uri="{FF2B5EF4-FFF2-40B4-BE49-F238E27FC236}">
                  <a16:creationId xmlns:a16="http://schemas.microsoft.com/office/drawing/2014/main" id="{93F0D5E8-D19C-30B9-454F-E7073DC03AB6}"/>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pPr>
              <a:endParaRPr sz="800"/>
            </a:p>
          </p:txBody>
        </p:sp>
      </p:grpSp>
      <p:sp>
        <p:nvSpPr>
          <p:cNvPr id="30" name="Picture Placeholder 29">
            <a:extLst>
              <a:ext uri="{FF2B5EF4-FFF2-40B4-BE49-F238E27FC236}">
                <a16:creationId xmlns:a16="http://schemas.microsoft.com/office/drawing/2014/main" id="{037D7E1B-A196-7C17-14C5-A30BF9A0B2B0}"/>
              </a:ext>
            </a:extLst>
          </p:cNvPr>
          <p:cNvSpPr>
            <a:spLocks noGrp="1"/>
          </p:cNvSpPr>
          <p:nvPr>
            <p:ph type="pic" sz="quarter" idx="10" hasCustomPrompt="1"/>
          </p:nvPr>
        </p:nvSpPr>
        <p:spPr>
          <a:xfrm>
            <a:off x="7137253" y="1690342"/>
            <a:ext cx="5949105" cy="5167658"/>
          </a:xfrm>
          <a:prstGeom prst="triangle">
            <a:avLst/>
          </a:prstGeom>
          <a:solidFill>
            <a:schemeClr val="accent5">
              <a:alpha val="76000"/>
            </a:schemeClr>
          </a:solidFill>
        </p:spPr>
        <p:txBody>
          <a:bodyPr anchor="ctr">
            <a:normAutofit/>
          </a:bodyPr>
          <a:lstStyle>
            <a:lvl1pPr algn="ctr">
              <a:defRPr sz="1600"/>
            </a:lvl1pPr>
          </a:lstStyle>
          <a:p>
            <a:r>
              <a:rPr lang="en-US" dirty="0"/>
              <a:t>Click icon to add image</a:t>
            </a:r>
          </a:p>
        </p:txBody>
      </p:sp>
      <p:sp>
        <p:nvSpPr>
          <p:cNvPr id="3" name="Content Placeholder 2">
            <a:extLst>
              <a:ext uri="{FF2B5EF4-FFF2-40B4-BE49-F238E27FC236}">
                <a16:creationId xmlns:a16="http://schemas.microsoft.com/office/drawing/2014/main" id="{AFA752DA-5B5B-8987-19AD-A3ACF53EB476}"/>
              </a:ext>
            </a:extLst>
          </p:cNvPr>
          <p:cNvSpPr>
            <a:spLocks noGrp="1"/>
          </p:cNvSpPr>
          <p:nvPr>
            <p:ph idx="1"/>
          </p:nvPr>
        </p:nvSpPr>
        <p:spPr>
          <a:xfrm>
            <a:off x="838200" y="1825625"/>
            <a:ext cx="9110133" cy="4351338"/>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C233E40F-71FE-E9F7-1E6D-6D70D56C6F0C}"/>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4" name="TextBox 3">
            <a:extLst>
              <a:ext uri="{FF2B5EF4-FFF2-40B4-BE49-F238E27FC236}">
                <a16:creationId xmlns:a16="http://schemas.microsoft.com/office/drawing/2014/main" id="{38B2163C-DE94-6915-9459-A41D7FA87DAB}"/>
              </a:ext>
            </a:extLst>
          </p:cNvPr>
          <p:cNvSpPr txBox="1"/>
          <p:nvPr userDrawn="1"/>
        </p:nvSpPr>
        <p:spPr>
          <a:xfrm>
            <a:off x="0" y="7013882"/>
            <a:ext cx="12192001" cy="848734"/>
          </a:xfrm>
          <a:prstGeom prst="rect">
            <a:avLst/>
          </a:prstGeom>
          <a:solidFill>
            <a:schemeClr val="bg1"/>
          </a:solidFill>
        </p:spPr>
        <p:txBody>
          <a:bodyPr vert="horz" wrap="square" lIns="91440" tIns="45720" rIns="91440" bIns="45720" rtlCol="0" anchor="ctr">
            <a:normAutofit/>
          </a:bodyPr>
          <a:lstStyle/>
          <a:p>
            <a:pPr algn="ctr"/>
            <a:r>
              <a:rPr lang="en-US" sz="1200" i="1" dirty="0">
                <a:solidFill>
                  <a:schemeClr val="tx1"/>
                </a:solidFill>
                <a:latin typeface="+mn-lt"/>
              </a:rPr>
              <a:t>Add image: Click placeholder icon &gt; select image from storage &gt; check sizing/formatting by selecting image then “Crop”</a:t>
            </a:r>
          </a:p>
          <a:p>
            <a:pPr algn="ctr"/>
            <a:r>
              <a:rPr lang="en-US" sz="1200" i="1" dirty="0">
                <a:solidFill>
                  <a:schemeClr val="tx1"/>
                </a:solidFill>
                <a:latin typeface="+mn-lt"/>
              </a:rPr>
              <a:t>Change image/icon: Select image/graphic &gt; go to Image Format tab &gt; Under “Change” find “Change Image” select Device/Stock Images or Icons</a:t>
            </a:r>
          </a:p>
          <a:p>
            <a:pPr algn="ctr"/>
            <a:r>
              <a:rPr lang="en-US" sz="1200" i="1" dirty="0">
                <a:solidFill>
                  <a:schemeClr val="tx1"/>
                </a:solidFill>
                <a:latin typeface="+mn-lt"/>
              </a:rPr>
              <a:t>Contact Dustin for assistance</a:t>
            </a:r>
          </a:p>
        </p:txBody>
      </p:sp>
    </p:spTree>
    <p:extLst>
      <p:ext uri="{BB962C8B-B14F-4D97-AF65-F5344CB8AC3E}">
        <p14:creationId xmlns:p14="http://schemas.microsoft.com/office/powerpoint/2010/main" val="3889046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6" name="Group 7">
            <a:extLst>
              <a:ext uri="{FF2B5EF4-FFF2-40B4-BE49-F238E27FC236}">
                <a16:creationId xmlns:a16="http://schemas.microsoft.com/office/drawing/2014/main" id="{4D4337A4-5493-F336-4764-E4B35FE6EA0D}"/>
              </a:ext>
            </a:extLst>
          </p:cNvPr>
          <p:cNvGrpSpPr/>
          <p:nvPr userDrawn="1"/>
        </p:nvGrpSpPr>
        <p:grpSpPr>
          <a:xfrm rot="-1788976">
            <a:off x="11685874" y="-3029250"/>
            <a:ext cx="1801312" cy="8967629"/>
            <a:chOff x="0" y="0"/>
            <a:chExt cx="711630" cy="3542767"/>
          </a:xfrm>
        </p:grpSpPr>
        <p:sp>
          <p:nvSpPr>
            <p:cNvPr id="17" name="Freeform 8">
              <a:extLst>
                <a:ext uri="{FF2B5EF4-FFF2-40B4-BE49-F238E27FC236}">
                  <a16:creationId xmlns:a16="http://schemas.microsoft.com/office/drawing/2014/main" id="{95349D5E-43A3-AF49-613B-A50DCB6582DA}"/>
                </a:ext>
              </a:extLst>
            </p:cNvPr>
            <p:cNvSpPr/>
            <p:nvPr/>
          </p:nvSpPr>
          <p:spPr>
            <a:xfrm>
              <a:off x="0" y="0"/>
              <a:ext cx="711630" cy="3542767"/>
            </a:xfrm>
            <a:custGeom>
              <a:avLst/>
              <a:gdLst/>
              <a:ahLst/>
              <a:cxnLst/>
              <a:rect l="l" t="t" r="r" b="b"/>
              <a:pathLst>
                <a:path w="711630" h="3542767">
                  <a:moveTo>
                    <a:pt x="0" y="0"/>
                  </a:moveTo>
                  <a:lnTo>
                    <a:pt x="711630" y="0"/>
                  </a:lnTo>
                  <a:lnTo>
                    <a:pt x="711630" y="3542767"/>
                  </a:lnTo>
                  <a:lnTo>
                    <a:pt x="0" y="3542767"/>
                  </a:lnTo>
                  <a:close/>
                </a:path>
              </a:pathLst>
            </a:custGeom>
            <a:solidFill>
              <a:schemeClr val="accent3"/>
            </a:solidFill>
          </p:spPr>
        </p:sp>
        <p:sp>
          <p:nvSpPr>
            <p:cNvPr id="18" name="TextBox 9">
              <a:extLst>
                <a:ext uri="{FF2B5EF4-FFF2-40B4-BE49-F238E27FC236}">
                  <a16:creationId xmlns:a16="http://schemas.microsoft.com/office/drawing/2014/main" id="{7F5AB402-900D-EA06-D238-2D5A17FADBA3}"/>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pPr>
              <a:endParaRPr sz="800"/>
            </a:p>
          </p:txBody>
        </p:sp>
      </p:grpSp>
      <p:grpSp>
        <p:nvGrpSpPr>
          <p:cNvPr id="19" name="Group 10">
            <a:extLst>
              <a:ext uri="{FF2B5EF4-FFF2-40B4-BE49-F238E27FC236}">
                <a16:creationId xmlns:a16="http://schemas.microsoft.com/office/drawing/2014/main" id="{2647F0A6-C60E-4DCC-87AC-051B7F7CBA93}"/>
              </a:ext>
            </a:extLst>
          </p:cNvPr>
          <p:cNvGrpSpPr/>
          <p:nvPr userDrawn="1"/>
        </p:nvGrpSpPr>
        <p:grpSpPr>
          <a:xfrm rot="-1800000">
            <a:off x="10805914" y="-1779606"/>
            <a:ext cx="1411617" cy="8967629"/>
            <a:chOff x="0" y="0"/>
            <a:chExt cx="557676" cy="3542767"/>
          </a:xfrm>
        </p:grpSpPr>
        <p:sp>
          <p:nvSpPr>
            <p:cNvPr id="20" name="Freeform 11">
              <a:extLst>
                <a:ext uri="{FF2B5EF4-FFF2-40B4-BE49-F238E27FC236}">
                  <a16:creationId xmlns:a16="http://schemas.microsoft.com/office/drawing/2014/main" id="{E6496160-5585-5E3A-B9AC-49BFA084439C}"/>
                </a:ext>
              </a:extLst>
            </p:cNvPr>
            <p:cNvSpPr/>
            <p:nvPr/>
          </p:nvSpPr>
          <p:spPr>
            <a:xfrm>
              <a:off x="0" y="0"/>
              <a:ext cx="557676" cy="3542767"/>
            </a:xfrm>
            <a:custGeom>
              <a:avLst/>
              <a:gdLst/>
              <a:ahLst/>
              <a:cxnLst/>
              <a:rect l="l" t="t" r="r" b="b"/>
              <a:pathLst>
                <a:path w="557676" h="3542767">
                  <a:moveTo>
                    <a:pt x="0" y="0"/>
                  </a:moveTo>
                  <a:lnTo>
                    <a:pt x="557676" y="0"/>
                  </a:lnTo>
                  <a:lnTo>
                    <a:pt x="557676" y="3542767"/>
                  </a:lnTo>
                  <a:lnTo>
                    <a:pt x="0" y="3542767"/>
                  </a:lnTo>
                  <a:close/>
                </a:path>
              </a:pathLst>
            </a:custGeom>
            <a:solidFill>
              <a:srgbClr val="0049C2"/>
            </a:solidFill>
          </p:spPr>
          <p:txBody>
            <a:bodyPr/>
            <a:lstStyle/>
            <a:p>
              <a:endParaRPr lang="en-US" dirty="0"/>
            </a:p>
          </p:txBody>
        </p:sp>
        <p:sp>
          <p:nvSpPr>
            <p:cNvPr id="21" name="TextBox 12">
              <a:extLst>
                <a:ext uri="{FF2B5EF4-FFF2-40B4-BE49-F238E27FC236}">
                  <a16:creationId xmlns:a16="http://schemas.microsoft.com/office/drawing/2014/main" id="{91E38281-575F-41AC-820B-809F29427676}"/>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pPr>
              <a:endParaRPr sz="800"/>
            </a:p>
          </p:txBody>
        </p:sp>
      </p:grpSp>
      <p:sp>
        <p:nvSpPr>
          <p:cNvPr id="2" name="Title 1">
            <a:extLst>
              <a:ext uri="{FF2B5EF4-FFF2-40B4-BE49-F238E27FC236}">
                <a16:creationId xmlns:a16="http://schemas.microsoft.com/office/drawing/2014/main" id="{C8A6AF2C-98E6-0BA7-DA3D-DEEB7CA6426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998932E-8C88-622E-4331-8BAD34A638B3}"/>
              </a:ext>
            </a:extLst>
          </p:cNvPr>
          <p:cNvSpPr>
            <a:spLocks noGrp="1"/>
          </p:cNvSpPr>
          <p:nvPr>
            <p:ph sz="half" idx="1"/>
          </p:nvPr>
        </p:nvSpPr>
        <p:spPr>
          <a:xfrm>
            <a:off x="838200" y="1825625"/>
            <a:ext cx="5181600" cy="4351338"/>
          </a:xfrm>
          <a:solidFill>
            <a:schemeClr val="bg1">
              <a:alpha val="90000"/>
            </a:schemeClr>
          </a:solidFill>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CFEA356-669E-2B11-DA01-B4859DD5777B}"/>
              </a:ext>
            </a:extLst>
          </p:cNvPr>
          <p:cNvSpPr>
            <a:spLocks noGrp="1"/>
          </p:cNvSpPr>
          <p:nvPr>
            <p:ph sz="half" idx="2"/>
          </p:nvPr>
        </p:nvSpPr>
        <p:spPr>
          <a:xfrm>
            <a:off x="6172200" y="1825625"/>
            <a:ext cx="5181600" cy="4351338"/>
          </a:xfrm>
          <a:solidFill>
            <a:schemeClr val="bg1">
              <a:alpha val="90000"/>
            </a:schemeClr>
          </a:solidFill>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BDDC66A6-8F8F-50C6-38E6-C6D69D7BAD8E}"/>
              </a:ext>
            </a:extLst>
          </p:cNvPr>
          <p:cNvSpPr txBox="1"/>
          <p:nvPr userDrawn="1"/>
        </p:nvSpPr>
        <p:spPr>
          <a:xfrm>
            <a:off x="0" y="7013882"/>
            <a:ext cx="12192001" cy="848734"/>
          </a:xfrm>
          <a:prstGeom prst="rect">
            <a:avLst/>
          </a:prstGeom>
          <a:solidFill>
            <a:schemeClr val="bg1"/>
          </a:solidFill>
        </p:spPr>
        <p:txBody>
          <a:bodyPr vert="horz" wrap="square" lIns="91440" tIns="45720" rIns="91440" bIns="45720" rtlCol="0" anchor="ctr">
            <a:normAutofit/>
          </a:bodyPr>
          <a:lstStyle/>
          <a:p>
            <a:pPr algn="ctr"/>
            <a:r>
              <a:rPr lang="en-US" sz="1200" i="1" dirty="0">
                <a:solidFill>
                  <a:schemeClr val="tx1"/>
                </a:solidFill>
                <a:latin typeface="+mn-lt"/>
              </a:rPr>
              <a:t>Add image: Click placeholder icon &gt; select image from storage &gt; check sizing/formatting by selecting image then “Crop”</a:t>
            </a:r>
          </a:p>
          <a:p>
            <a:pPr algn="ctr"/>
            <a:r>
              <a:rPr lang="en-US" sz="1200" i="1" dirty="0">
                <a:solidFill>
                  <a:schemeClr val="tx1"/>
                </a:solidFill>
                <a:latin typeface="+mn-lt"/>
              </a:rPr>
              <a:t>Change image/icon: Select image/graphic &gt; go to Image Format tab &gt; Under “Change” find “Change Image” select Device/Stock Images or Icons</a:t>
            </a:r>
          </a:p>
          <a:p>
            <a:pPr algn="ctr"/>
            <a:r>
              <a:rPr lang="en-US" sz="1200" i="1" dirty="0">
                <a:solidFill>
                  <a:schemeClr val="tx1"/>
                </a:solidFill>
                <a:latin typeface="+mn-lt"/>
              </a:rPr>
              <a:t>Contact Dustin for assistance</a:t>
            </a:r>
          </a:p>
        </p:txBody>
      </p:sp>
    </p:spTree>
    <p:extLst>
      <p:ext uri="{BB962C8B-B14F-4D97-AF65-F5344CB8AC3E}">
        <p14:creationId xmlns:p14="http://schemas.microsoft.com/office/powerpoint/2010/main" val="4098722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5" name="Group 7">
            <a:extLst>
              <a:ext uri="{FF2B5EF4-FFF2-40B4-BE49-F238E27FC236}">
                <a16:creationId xmlns:a16="http://schemas.microsoft.com/office/drawing/2014/main" id="{D32650F9-1CB1-FAC6-0556-0BE587D98324}"/>
              </a:ext>
            </a:extLst>
          </p:cNvPr>
          <p:cNvGrpSpPr/>
          <p:nvPr userDrawn="1"/>
        </p:nvGrpSpPr>
        <p:grpSpPr>
          <a:xfrm rot="-1788976">
            <a:off x="11685874" y="-3029250"/>
            <a:ext cx="1801312" cy="8967629"/>
            <a:chOff x="0" y="0"/>
            <a:chExt cx="711630" cy="3542767"/>
          </a:xfrm>
        </p:grpSpPr>
        <p:sp>
          <p:nvSpPr>
            <p:cNvPr id="26" name="Freeform 8">
              <a:extLst>
                <a:ext uri="{FF2B5EF4-FFF2-40B4-BE49-F238E27FC236}">
                  <a16:creationId xmlns:a16="http://schemas.microsoft.com/office/drawing/2014/main" id="{498BB97D-FA8E-FA9C-A177-5D27FBBF6467}"/>
                </a:ext>
              </a:extLst>
            </p:cNvPr>
            <p:cNvSpPr/>
            <p:nvPr/>
          </p:nvSpPr>
          <p:spPr>
            <a:xfrm>
              <a:off x="0" y="0"/>
              <a:ext cx="711630" cy="3542767"/>
            </a:xfrm>
            <a:custGeom>
              <a:avLst/>
              <a:gdLst/>
              <a:ahLst/>
              <a:cxnLst/>
              <a:rect l="l" t="t" r="r" b="b"/>
              <a:pathLst>
                <a:path w="711630" h="3542767">
                  <a:moveTo>
                    <a:pt x="0" y="0"/>
                  </a:moveTo>
                  <a:lnTo>
                    <a:pt x="711630" y="0"/>
                  </a:lnTo>
                  <a:lnTo>
                    <a:pt x="711630" y="3542767"/>
                  </a:lnTo>
                  <a:lnTo>
                    <a:pt x="0" y="3542767"/>
                  </a:lnTo>
                  <a:close/>
                </a:path>
              </a:pathLst>
            </a:custGeom>
            <a:solidFill>
              <a:schemeClr val="accent3"/>
            </a:solidFill>
          </p:spPr>
        </p:sp>
        <p:sp>
          <p:nvSpPr>
            <p:cNvPr id="27" name="TextBox 9">
              <a:extLst>
                <a:ext uri="{FF2B5EF4-FFF2-40B4-BE49-F238E27FC236}">
                  <a16:creationId xmlns:a16="http://schemas.microsoft.com/office/drawing/2014/main" id="{1BCCAA25-185F-7F1F-2BDD-E0C9D7E99EE5}"/>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pPr>
              <a:endParaRPr sz="800"/>
            </a:p>
          </p:txBody>
        </p:sp>
      </p:grpSp>
      <p:grpSp>
        <p:nvGrpSpPr>
          <p:cNvPr id="28" name="Group 10">
            <a:extLst>
              <a:ext uri="{FF2B5EF4-FFF2-40B4-BE49-F238E27FC236}">
                <a16:creationId xmlns:a16="http://schemas.microsoft.com/office/drawing/2014/main" id="{7BF6C04D-B3EC-6A3C-6EF2-68D85FBC7B1C}"/>
              </a:ext>
            </a:extLst>
          </p:cNvPr>
          <p:cNvGrpSpPr/>
          <p:nvPr userDrawn="1"/>
        </p:nvGrpSpPr>
        <p:grpSpPr>
          <a:xfrm rot="-1800000">
            <a:off x="10805914" y="-1779606"/>
            <a:ext cx="1411617" cy="8967629"/>
            <a:chOff x="0" y="0"/>
            <a:chExt cx="557676" cy="3542767"/>
          </a:xfrm>
        </p:grpSpPr>
        <p:sp>
          <p:nvSpPr>
            <p:cNvPr id="29" name="Freeform 11">
              <a:extLst>
                <a:ext uri="{FF2B5EF4-FFF2-40B4-BE49-F238E27FC236}">
                  <a16:creationId xmlns:a16="http://schemas.microsoft.com/office/drawing/2014/main" id="{ECDA58EB-57EB-B934-7AAE-0487448C3C6E}"/>
                </a:ext>
              </a:extLst>
            </p:cNvPr>
            <p:cNvSpPr/>
            <p:nvPr/>
          </p:nvSpPr>
          <p:spPr>
            <a:xfrm>
              <a:off x="0" y="0"/>
              <a:ext cx="557676" cy="3542767"/>
            </a:xfrm>
            <a:custGeom>
              <a:avLst/>
              <a:gdLst/>
              <a:ahLst/>
              <a:cxnLst/>
              <a:rect l="l" t="t" r="r" b="b"/>
              <a:pathLst>
                <a:path w="557676" h="3542767">
                  <a:moveTo>
                    <a:pt x="0" y="0"/>
                  </a:moveTo>
                  <a:lnTo>
                    <a:pt x="557676" y="0"/>
                  </a:lnTo>
                  <a:lnTo>
                    <a:pt x="557676" y="3542767"/>
                  </a:lnTo>
                  <a:lnTo>
                    <a:pt x="0" y="3542767"/>
                  </a:lnTo>
                  <a:close/>
                </a:path>
              </a:pathLst>
            </a:custGeom>
            <a:solidFill>
              <a:srgbClr val="0049C2"/>
            </a:solidFill>
          </p:spPr>
          <p:txBody>
            <a:bodyPr/>
            <a:lstStyle/>
            <a:p>
              <a:endParaRPr lang="en-US" dirty="0"/>
            </a:p>
          </p:txBody>
        </p:sp>
        <p:sp>
          <p:nvSpPr>
            <p:cNvPr id="30" name="TextBox 12">
              <a:extLst>
                <a:ext uri="{FF2B5EF4-FFF2-40B4-BE49-F238E27FC236}">
                  <a16:creationId xmlns:a16="http://schemas.microsoft.com/office/drawing/2014/main" id="{E2223A76-3801-7E81-FF5A-3E84B67CB373}"/>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pPr>
              <a:endParaRPr sz="800"/>
            </a:p>
          </p:txBody>
        </p:sp>
      </p:grpSp>
      <p:sp>
        <p:nvSpPr>
          <p:cNvPr id="2" name="Title 1">
            <a:extLst>
              <a:ext uri="{FF2B5EF4-FFF2-40B4-BE49-F238E27FC236}">
                <a16:creationId xmlns:a16="http://schemas.microsoft.com/office/drawing/2014/main" id="{19B1E462-5C83-8507-753F-A125BB7D1C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CED3DB-CDF1-47C7-C8C9-B0F0791D536E}"/>
              </a:ext>
            </a:extLst>
          </p:cNvPr>
          <p:cNvSpPr>
            <a:spLocks noGrp="1"/>
          </p:cNvSpPr>
          <p:nvPr>
            <p:ph type="body" idx="1"/>
          </p:nvPr>
        </p:nvSpPr>
        <p:spPr>
          <a:xfrm>
            <a:off x="839788" y="1825625"/>
            <a:ext cx="5157787" cy="596935"/>
          </a:xfrm>
          <a:solidFill>
            <a:schemeClr val="bg1">
              <a:alpha val="90000"/>
            </a:schemeClr>
          </a:solidFill>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7007D7-9C64-77E0-6686-397181C90AA6}"/>
              </a:ext>
            </a:extLst>
          </p:cNvPr>
          <p:cNvSpPr>
            <a:spLocks noGrp="1"/>
          </p:cNvSpPr>
          <p:nvPr>
            <p:ph sz="half" idx="2"/>
          </p:nvPr>
        </p:nvSpPr>
        <p:spPr>
          <a:xfrm>
            <a:off x="839788" y="2575776"/>
            <a:ext cx="5157787" cy="3564674"/>
          </a:xfrm>
          <a:solidFill>
            <a:schemeClr val="bg1">
              <a:alpha val="90000"/>
            </a:schemeClr>
          </a:solidFill>
        </p:spPr>
        <p:txBody>
          <a:bodyPr/>
          <a:lstStyle>
            <a:lvl1pPr>
              <a:spcBef>
                <a:spcPts val="0"/>
              </a:spcBef>
              <a:spcAft>
                <a:spcPts val="1200"/>
              </a:spcAft>
              <a:defRPr/>
            </a:lvl1pPr>
            <a:lvl2pPr>
              <a:spcBef>
                <a:spcPts val="0"/>
              </a:spcBef>
              <a:spcAft>
                <a:spcPts val="1200"/>
              </a:spcAft>
              <a:defRPr/>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3D47451-944F-37B9-4F5C-6440901AB3F6}"/>
              </a:ext>
            </a:extLst>
          </p:cNvPr>
          <p:cNvSpPr>
            <a:spLocks noGrp="1"/>
          </p:cNvSpPr>
          <p:nvPr>
            <p:ph type="body" sz="quarter" idx="3"/>
          </p:nvPr>
        </p:nvSpPr>
        <p:spPr>
          <a:xfrm>
            <a:off x="6172200" y="1825625"/>
            <a:ext cx="5183188" cy="596935"/>
          </a:xfrm>
          <a:solidFill>
            <a:schemeClr val="bg1">
              <a:alpha val="90000"/>
            </a:schemeClr>
          </a:solidFill>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FA47A3-82E3-A769-478C-9653AC63608A}"/>
              </a:ext>
            </a:extLst>
          </p:cNvPr>
          <p:cNvSpPr>
            <a:spLocks noGrp="1"/>
          </p:cNvSpPr>
          <p:nvPr>
            <p:ph sz="quarter" idx="4"/>
          </p:nvPr>
        </p:nvSpPr>
        <p:spPr>
          <a:xfrm>
            <a:off x="6172200" y="2575776"/>
            <a:ext cx="5183188" cy="3564674"/>
          </a:xfrm>
          <a:solidFill>
            <a:schemeClr val="bg1">
              <a:alpha val="90000"/>
            </a:schemeClr>
          </a:solidFill>
        </p:spPr>
        <p:txBody>
          <a:bodyPr/>
          <a:lstStyle>
            <a:lvl1pPr>
              <a:spcBef>
                <a:spcPts val="0"/>
              </a:spcBef>
              <a:spcAft>
                <a:spcPts val="1200"/>
              </a:spcAft>
              <a:defRPr/>
            </a:lvl1pPr>
            <a:lvl2pPr>
              <a:spcBef>
                <a:spcPts val="0"/>
              </a:spcBef>
              <a:spcAft>
                <a:spcPts val="1200"/>
              </a:spcAft>
              <a:defRPr/>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43015B1-37D6-3DCF-5EAB-BC0D88CFA472}"/>
              </a:ext>
            </a:extLst>
          </p:cNvPr>
          <p:cNvSpPr txBox="1"/>
          <p:nvPr userDrawn="1"/>
        </p:nvSpPr>
        <p:spPr>
          <a:xfrm>
            <a:off x="0" y="7013882"/>
            <a:ext cx="12192001" cy="848734"/>
          </a:xfrm>
          <a:prstGeom prst="rect">
            <a:avLst/>
          </a:prstGeom>
          <a:solidFill>
            <a:schemeClr val="bg1"/>
          </a:solidFill>
        </p:spPr>
        <p:txBody>
          <a:bodyPr vert="horz" wrap="square" lIns="91440" tIns="45720" rIns="91440" bIns="45720" rtlCol="0" anchor="ctr">
            <a:normAutofit/>
          </a:bodyPr>
          <a:lstStyle/>
          <a:p>
            <a:pPr algn="ctr"/>
            <a:r>
              <a:rPr lang="en-US" sz="1200" i="1" dirty="0">
                <a:solidFill>
                  <a:schemeClr val="tx1"/>
                </a:solidFill>
                <a:latin typeface="+mn-lt"/>
              </a:rPr>
              <a:t>Add image: Click placeholder icon &gt; select image from storage &gt; check sizing/formatting by selecting image then “Crop”</a:t>
            </a:r>
          </a:p>
          <a:p>
            <a:pPr algn="ctr"/>
            <a:r>
              <a:rPr lang="en-US" sz="1200" i="1" dirty="0">
                <a:solidFill>
                  <a:schemeClr val="tx1"/>
                </a:solidFill>
                <a:latin typeface="+mn-lt"/>
              </a:rPr>
              <a:t>Change image/icon: Select image/graphic &gt; go to Image Format tab &gt; Under “Change” find “Change Image” select Device/Stock Images or Icons</a:t>
            </a:r>
          </a:p>
          <a:p>
            <a:pPr algn="ctr"/>
            <a:r>
              <a:rPr lang="en-US" sz="1200" i="1" dirty="0">
                <a:solidFill>
                  <a:schemeClr val="tx1"/>
                </a:solidFill>
                <a:latin typeface="+mn-lt"/>
              </a:rPr>
              <a:t>Contact Dustin for assistance</a:t>
            </a:r>
          </a:p>
        </p:txBody>
      </p:sp>
    </p:spTree>
    <p:extLst>
      <p:ext uri="{BB962C8B-B14F-4D97-AF65-F5344CB8AC3E}">
        <p14:creationId xmlns:p14="http://schemas.microsoft.com/office/powerpoint/2010/main" val="359557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4" name="Group 7">
            <a:extLst>
              <a:ext uri="{FF2B5EF4-FFF2-40B4-BE49-F238E27FC236}">
                <a16:creationId xmlns:a16="http://schemas.microsoft.com/office/drawing/2014/main" id="{C02E3923-595E-38DC-B1BD-4C3F22E78166}"/>
              </a:ext>
            </a:extLst>
          </p:cNvPr>
          <p:cNvGrpSpPr/>
          <p:nvPr userDrawn="1"/>
        </p:nvGrpSpPr>
        <p:grpSpPr>
          <a:xfrm rot="-1788976">
            <a:off x="11685874" y="-3029250"/>
            <a:ext cx="1801312" cy="8967629"/>
            <a:chOff x="0" y="0"/>
            <a:chExt cx="711630" cy="3542767"/>
          </a:xfrm>
        </p:grpSpPr>
        <p:sp>
          <p:nvSpPr>
            <p:cNvPr id="15" name="Freeform 8">
              <a:extLst>
                <a:ext uri="{FF2B5EF4-FFF2-40B4-BE49-F238E27FC236}">
                  <a16:creationId xmlns:a16="http://schemas.microsoft.com/office/drawing/2014/main" id="{F249A9B1-2297-F874-199D-6A30A963F14E}"/>
                </a:ext>
              </a:extLst>
            </p:cNvPr>
            <p:cNvSpPr/>
            <p:nvPr/>
          </p:nvSpPr>
          <p:spPr>
            <a:xfrm>
              <a:off x="0" y="0"/>
              <a:ext cx="711630" cy="3542767"/>
            </a:xfrm>
            <a:custGeom>
              <a:avLst/>
              <a:gdLst/>
              <a:ahLst/>
              <a:cxnLst/>
              <a:rect l="l" t="t" r="r" b="b"/>
              <a:pathLst>
                <a:path w="711630" h="3542767">
                  <a:moveTo>
                    <a:pt x="0" y="0"/>
                  </a:moveTo>
                  <a:lnTo>
                    <a:pt x="711630" y="0"/>
                  </a:lnTo>
                  <a:lnTo>
                    <a:pt x="711630" y="3542767"/>
                  </a:lnTo>
                  <a:lnTo>
                    <a:pt x="0" y="3542767"/>
                  </a:lnTo>
                  <a:close/>
                </a:path>
              </a:pathLst>
            </a:custGeom>
            <a:solidFill>
              <a:schemeClr val="accent3"/>
            </a:solidFill>
          </p:spPr>
        </p:sp>
        <p:sp>
          <p:nvSpPr>
            <p:cNvPr id="16" name="TextBox 9">
              <a:extLst>
                <a:ext uri="{FF2B5EF4-FFF2-40B4-BE49-F238E27FC236}">
                  <a16:creationId xmlns:a16="http://schemas.microsoft.com/office/drawing/2014/main" id="{121960C6-D193-6F4E-3E84-635A1148206A}"/>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pPr>
              <a:endParaRPr sz="800"/>
            </a:p>
          </p:txBody>
        </p:sp>
      </p:grpSp>
      <p:grpSp>
        <p:nvGrpSpPr>
          <p:cNvPr id="17" name="Group 10">
            <a:extLst>
              <a:ext uri="{FF2B5EF4-FFF2-40B4-BE49-F238E27FC236}">
                <a16:creationId xmlns:a16="http://schemas.microsoft.com/office/drawing/2014/main" id="{5BD11CB1-81F6-0F2D-1D37-3EC293C09D38}"/>
              </a:ext>
            </a:extLst>
          </p:cNvPr>
          <p:cNvGrpSpPr/>
          <p:nvPr userDrawn="1"/>
        </p:nvGrpSpPr>
        <p:grpSpPr>
          <a:xfrm rot="-1800000">
            <a:off x="10805914" y="-1779606"/>
            <a:ext cx="1411617" cy="8967629"/>
            <a:chOff x="0" y="0"/>
            <a:chExt cx="557676" cy="3542767"/>
          </a:xfrm>
        </p:grpSpPr>
        <p:sp>
          <p:nvSpPr>
            <p:cNvPr id="18" name="Freeform 11">
              <a:extLst>
                <a:ext uri="{FF2B5EF4-FFF2-40B4-BE49-F238E27FC236}">
                  <a16:creationId xmlns:a16="http://schemas.microsoft.com/office/drawing/2014/main" id="{9A8D9D5C-6BA3-617C-43E9-A17A959AC009}"/>
                </a:ext>
              </a:extLst>
            </p:cNvPr>
            <p:cNvSpPr/>
            <p:nvPr/>
          </p:nvSpPr>
          <p:spPr>
            <a:xfrm>
              <a:off x="0" y="0"/>
              <a:ext cx="557676" cy="3542767"/>
            </a:xfrm>
            <a:custGeom>
              <a:avLst/>
              <a:gdLst/>
              <a:ahLst/>
              <a:cxnLst/>
              <a:rect l="l" t="t" r="r" b="b"/>
              <a:pathLst>
                <a:path w="557676" h="3542767">
                  <a:moveTo>
                    <a:pt x="0" y="0"/>
                  </a:moveTo>
                  <a:lnTo>
                    <a:pt x="557676" y="0"/>
                  </a:lnTo>
                  <a:lnTo>
                    <a:pt x="557676" y="3542767"/>
                  </a:lnTo>
                  <a:lnTo>
                    <a:pt x="0" y="3542767"/>
                  </a:lnTo>
                  <a:close/>
                </a:path>
              </a:pathLst>
            </a:custGeom>
            <a:solidFill>
              <a:srgbClr val="0049C2"/>
            </a:solidFill>
          </p:spPr>
          <p:txBody>
            <a:bodyPr/>
            <a:lstStyle/>
            <a:p>
              <a:endParaRPr lang="en-US" dirty="0"/>
            </a:p>
          </p:txBody>
        </p:sp>
        <p:sp>
          <p:nvSpPr>
            <p:cNvPr id="19" name="TextBox 12">
              <a:extLst>
                <a:ext uri="{FF2B5EF4-FFF2-40B4-BE49-F238E27FC236}">
                  <a16:creationId xmlns:a16="http://schemas.microsoft.com/office/drawing/2014/main" id="{4410FC1F-FEA3-C317-E0F6-FE9992DF3DF7}"/>
                </a:ext>
              </a:extLst>
            </p:cNvPr>
            <p:cNvSpPr txBox="1"/>
            <p:nvPr/>
          </p:nvSpPr>
          <p:spPr>
            <a:xfrm>
              <a:off x="0" y="-38100"/>
              <a:ext cx="812800" cy="850900"/>
            </a:xfrm>
            <a:prstGeom prst="rect">
              <a:avLst/>
            </a:prstGeom>
          </p:spPr>
          <p:txBody>
            <a:bodyPr lIns="33867" tIns="33867" rIns="33867" bIns="33867" rtlCol="0" anchor="ctr"/>
            <a:lstStyle/>
            <a:p>
              <a:pPr algn="ctr">
                <a:lnSpc>
                  <a:spcPts val="1773"/>
                </a:lnSpc>
              </a:pPr>
              <a:endParaRPr sz="800"/>
            </a:p>
          </p:txBody>
        </p:sp>
      </p:grpSp>
      <p:sp>
        <p:nvSpPr>
          <p:cNvPr id="20" name="Picture Placeholder 29">
            <a:extLst>
              <a:ext uri="{FF2B5EF4-FFF2-40B4-BE49-F238E27FC236}">
                <a16:creationId xmlns:a16="http://schemas.microsoft.com/office/drawing/2014/main" id="{A7041629-1500-DB26-8D3D-C179DC6F02C9}"/>
              </a:ext>
            </a:extLst>
          </p:cNvPr>
          <p:cNvSpPr>
            <a:spLocks noGrp="1"/>
          </p:cNvSpPr>
          <p:nvPr>
            <p:ph type="pic" sz="quarter" idx="10" hasCustomPrompt="1"/>
          </p:nvPr>
        </p:nvSpPr>
        <p:spPr>
          <a:xfrm>
            <a:off x="7137253" y="1690342"/>
            <a:ext cx="5949105" cy="5167658"/>
          </a:xfrm>
          <a:prstGeom prst="triangle">
            <a:avLst/>
          </a:prstGeom>
          <a:solidFill>
            <a:schemeClr val="accent5">
              <a:alpha val="76000"/>
            </a:schemeClr>
          </a:solidFill>
        </p:spPr>
        <p:txBody>
          <a:bodyPr anchor="ctr">
            <a:normAutofit/>
          </a:bodyPr>
          <a:lstStyle>
            <a:lvl1pPr algn="ctr">
              <a:defRPr sz="1600"/>
            </a:lvl1pPr>
          </a:lstStyle>
          <a:p>
            <a:r>
              <a:rPr lang="en-US" dirty="0"/>
              <a:t>Click icon to add image</a:t>
            </a:r>
          </a:p>
        </p:txBody>
      </p:sp>
      <p:sp>
        <p:nvSpPr>
          <p:cNvPr id="2" name="Title 1">
            <a:extLst>
              <a:ext uri="{FF2B5EF4-FFF2-40B4-BE49-F238E27FC236}">
                <a16:creationId xmlns:a16="http://schemas.microsoft.com/office/drawing/2014/main" id="{19A83AF1-0589-E494-A7E3-B7A3172C4A22}"/>
              </a:ext>
            </a:extLst>
          </p:cNvPr>
          <p:cNvSpPr>
            <a:spLocks noGrp="1"/>
          </p:cNvSpPr>
          <p:nvPr>
            <p:ph type="title"/>
          </p:nvPr>
        </p:nvSpPr>
        <p:spPr/>
        <p:txBody>
          <a:bodyPr/>
          <a:lstStyle/>
          <a:p>
            <a:r>
              <a:rPr lang="en-US"/>
              <a:t>Click to edit Master title style</a:t>
            </a:r>
            <a:endParaRPr lang="en-US" dirty="0"/>
          </a:p>
        </p:txBody>
      </p:sp>
      <p:sp>
        <p:nvSpPr>
          <p:cNvPr id="4" name="TextBox 3">
            <a:extLst>
              <a:ext uri="{FF2B5EF4-FFF2-40B4-BE49-F238E27FC236}">
                <a16:creationId xmlns:a16="http://schemas.microsoft.com/office/drawing/2014/main" id="{E72BEAB0-033E-A1B6-5DD1-FFDD9AA352E5}"/>
              </a:ext>
            </a:extLst>
          </p:cNvPr>
          <p:cNvSpPr txBox="1"/>
          <p:nvPr userDrawn="1"/>
        </p:nvSpPr>
        <p:spPr>
          <a:xfrm>
            <a:off x="0" y="7013882"/>
            <a:ext cx="12192001" cy="848734"/>
          </a:xfrm>
          <a:prstGeom prst="rect">
            <a:avLst/>
          </a:prstGeom>
          <a:solidFill>
            <a:schemeClr val="bg1"/>
          </a:solidFill>
        </p:spPr>
        <p:txBody>
          <a:bodyPr vert="horz" wrap="square" lIns="91440" tIns="45720" rIns="91440" bIns="45720" rtlCol="0" anchor="ctr">
            <a:normAutofit/>
          </a:bodyPr>
          <a:lstStyle/>
          <a:p>
            <a:pPr algn="ctr"/>
            <a:r>
              <a:rPr lang="en-US" sz="1200" i="1" dirty="0">
                <a:solidFill>
                  <a:schemeClr val="tx1"/>
                </a:solidFill>
                <a:latin typeface="+mn-lt"/>
              </a:rPr>
              <a:t>Add image: Click placeholder icon &gt; select image from storage &gt; check sizing/formatting by selecting image then “Crop”</a:t>
            </a:r>
          </a:p>
          <a:p>
            <a:pPr algn="ctr"/>
            <a:r>
              <a:rPr lang="en-US" sz="1200" i="1" dirty="0">
                <a:solidFill>
                  <a:schemeClr val="tx1"/>
                </a:solidFill>
                <a:latin typeface="+mn-lt"/>
              </a:rPr>
              <a:t>Change image/icon: Select image/graphic &gt; go to Image Format tab &gt; Under “Change” find “Change Image” select Device/Stock Images or Icons</a:t>
            </a:r>
          </a:p>
          <a:p>
            <a:pPr algn="ctr"/>
            <a:r>
              <a:rPr lang="en-US" sz="1200" i="1" dirty="0">
                <a:solidFill>
                  <a:schemeClr val="tx1"/>
                </a:solidFill>
                <a:latin typeface="+mn-lt"/>
              </a:rPr>
              <a:t>Contact Dustin for assistance</a:t>
            </a:r>
          </a:p>
        </p:txBody>
      </p:sp>
    </p:spTree>
    <p:extLst>
      <p:ext uri="{BB962C8B-B14F-4D97-AF65-F5344CB8AC3E}">
        <p14:creationId xmlns:p14="http://schemas.microsoft.com/office/powerpoint/2010/main" val="53776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 Slide Content">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F7F18288-2D6A-9445-F38A-939B84875D92}"/>
              </a:ext>
            </a:extLst>
          </p:cNvPr>
          <p:cNvSpPr>
            <a:spLocks noGrp="1"/>
          </p:cNvSpPr>
          <p:nvPr>
            <p:ph sz="quarter" idx="13" hasCustomPrompt="1"/>
          </p:nvPr>
        </p:nvSpPr>
        <p:spPr>
          <a:xfrm>
            <a:off x="0" y="0"/>
            <a:ext cx="12192000" cy="6858000"/>
          </a:xfrm>
        </p:spPr>
        <p:txBody>
          <a:bodyPr anchor="ctr"/>
          <a:lstStyle>
            <a:lvl1pPr marL="0" indent="0" algn="ctr">
              <a:buNone/>
              <a:defRPr/>
            </a:lvl1pPr>
          </a:lstStyle>
          <a:p>
            <a:pPr lvl="0"/>
            <a:r>
              <a:rPr lang="en-US" dirty="0"/>
              <a:t> </a:t>
            </a:r>
          </a:p>
        </p:txBody>
      </p:sp>
    </p:spTree>
    <p:extLst>
      <p:ext uri="{BB962C8B-B14F-4D97-AF65-F5344CB8AC3E}">
        <p14:creationId xmlns:p14="http://schemas.microsoft.com/office/powerpoint/2010/main" val="1596960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 Subject Slide">
    <p:bg>
      <p:bgRef idx="1001">
        <a:schemeClr val="bg1"/>
      </p:bgRef>
    </p:bg>
    <p:spTree>
      <p:nvGrpSpPr>
        <p:cNvPr id="1" name=""/>
        <p:cNvGrpSpPr/>
        <p:nvPr/>
      </p:nvGrpSpPr>
      <p:grpSpPr>
        <a:xfrm>
          <a:off x="0" y="0"/>
          <a:ext cx="0" cy="0"/>
          <a:chOff x="0" y="0"/>
          <a:chExt cx="0" cy="0"/>
        </a:xfrm>
      </p:grpSpPr>
      <p:sp>
        <p:nvSpPr>
          <p:cNvPr id="27" name="Freeform 9">
            <a:extLst>
              <a:ext uri="{FF2B5EF4-FFF2-40B4-BE49-F238E27FC236}">
                <a16:creationId xmlns:a16="http://schemas.microsoft.com/office/drawing/2014/main" id="{59A14920-D1AB-5722-B66F-2744DB27160C}"/>
              </a:ext>
            </a:extLst>
          </p:cNvPr>
          <p:cNvSpPr/>
          <p:nvPr userDrawn="1"/>
        </p:nvSpPr>
        <p:spPr>
          <a:xfrm>
            <a:off x="-796393" y="-364768"/>
            <a:ext cx="13494536" cy="2051952"/>
          </a:xfrm>
          <a:custGeom>
            <a:avLst/>
            <a:gdLst>
              <a:gd name="connsiteX0" fmla="*/ 203200 w 1402453"/>
              <a:gd name="connsiteY0" fmla="*/ 0 h 609600"/>
              <a:gd name="connsiteX1" fmla="*/ 1402453 w 1402453"/>
              <a:gd name="connsiteY1" fmla="*/ 390049 h 609600"/>
              <a:gd name="connsiteX2" fmla="*/ 1328682 w 1402453"/>
              <a:gd name="connsiteY2" fmla="*/ 609600 h 609600"/>
              <a:gd name="connsiteX3" fmla="*/ 0 w 1402453"/>
              <a:gd name="connsiteY3" fmla="*/ 609600 h 609600"/>
              <a:gd name="connsiteX4" fmla="*/ 203200 w 1402453"/>
              <a:gd name="connsiteY4" fmla="*/ 0 h 609600"/>
              <a:gd name="connsiteX0" fmla="*/ 77292 w 1402453"/>
              <a:gd name="connsiteY0" fmla="*/ 0 h 229236"/>
              <a:gd name="connsiteX1" fmla="*/ 1402453 w 1402453"/>
              <a:gd name="connsiteY1" fmla="*/ 9685 h 229236"/>
              <a:gd name="connsiteX2" fmla="*/ 1328682 w 1402453"/>
              <a:gd name="connsiteY2" fmla="*/ 229236 h 229236"/>
              <a:gd name="connsiteX3" fmla="*/ 0 w 1402453"/>
              <a:gd name="connsiteY3" fmla="*/ 229236 h 229236"/>
              <a:gd name="connsiteX4" fmla="*/ 77292 w 1402453"/>
              <a:gd name="connsiteY4" fmla="*/ 0 h 229236"/>
              <a:gd name="connsiteX0" fmla="*/ 75531 w 1402453"/>
              <a:gd name="connsiteY0" fmla="*/ 8805 h 219551"/>
              <a:gd name="connsiteX1" fmla="*/ 1402453 w 1402453"/>
              <a:gd name="connsiteY1" fmla="*/ 0 h 219551"/>
              <a:gd name="connsiteX2" fmla="*/ 1328682 w 1402453"/>
              <a:gd name="connsiteY2" fmla="*/ 219551 h 219551"/>
              <a:gd name="connsiteX3" fmla="*/ 0 w 1402453"/>
              <a:gd name="connsiteY3" fmla="*/ 219551 h 219551"/>
              <a:gd name="connsiteX4" fmla="*/ 75531 w 1402453"/>
              <a:gd name="connsiteY4" fmla="*/ 8805 h 219551"/>
              <a:gd name="connsiteX0" fmla="*/ 75531 w 1404214"/>
              <a:gd name="connsiteY0" fmla="*/ 0 h 210746"/>
              <a:gd name="connsiteX1" fmla="*/ 1404214 w 1404214"/>
              <a:gd name="connsiteY1" fmla="*/ 21131 h 210746"/>
              <a:gd name="connsiteX2" fmla="*/ 1328682 w 1404214"/>
              <a:gd name="connsiteY2" fmla="*/ 210746 h 210746"/>
              <a:gd name="connsiteX3" fmla="*/ 0 w 1404214"/>
              <a:gd name="connsiteY3" fmla="*/ 210746 h 210746"/>
              <a:gd name="connsiteX4" fmla="*/ 75531 w 1404214"/>
              <a:gd name="connsiteY4" fmla="*/ 0 h 210746"/>
              <a:gd name="connsiteX0" fmla="*/ 75531 w 1403334"/>
              <a:gd name="connsiteY0" fmla="*/ 2642 h 213388"/>
              <a:gd name="connsiteX1" fmla="*/ 1403334 w 1403334"/>
              <a:gd name="connsiteY1" fmla="*/ 0 h 213388"/>
              <a:gd name="connsiteX2" fmla="*/ 1328682 w 1403334"/>
              <a:gd name="connsiteY2" fmla="*/ 213388 h 213388"/>
              <a:gd name="connsiteX3" fmla="*/ 0 w 1403334"/>
              <a:gd name="connsiteY3" fmla="*/ 213388 h 213388"/>
              <a:gd name="connsiteX4" fmla="*/ 75531 w 1403334"/>
              <a:gd name="connsiteY4" fmla="*/ 2642 h 213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334" h="213388">
                <a:moveTo>
                  <a:pt x="75531" y="2642"/>
                </a:moveTo>
                <a:lnTo>
                  <a:pt x="1403334" y="0"/>
                </a:lnTo>
                <a:lnTo>
                  <a:pt x="1328682" y="213388"/>
                </a:lnTo>
                <a:lnTo>
                  <a:pt x="0" y="213388"/>
                </a:lnTo>
                <a:lnTo>
                  <a:pt x="75531" y="2642"/>
                </a:lnTo>
                <a:close/>
              </a:path>
            </a:pathLst>
          </a:custGeom>
          <a:solidFill>
            <a:srgbClr val="02409B"/>
          </a:solidFill>
        </p:spPr>
        <p:txBody>
          <a:bodyPr/>
          <a:lstStyle/>
          <a:p>
            <a:endParaRPr lang="en-US" dirty="0"/>
          </a:p>
        </p:txBody>
      </p:sp>
      <p:sp>
        <p:nvSpPr>
          <p:cNvPr id="21" name="Freeform 3">
            <a:extLst>
              <a:ext uri="{FF2B5EF4-FFF2-40B4-BE49-F238E27FC236}">
                <a16:creationId xmlns:a16="http://schemas.microsoft.com/office/drawing/2014/main" id="{41A0F669-697B-D2EC-3BBD-4D1992F723E1}"/>
              </a:ext>
            </a:extLst>
          </p:cNvPr>
          <p:cNvSpPr/>
          <p:nvPr userDrawn="1"/>
        </p:nvSpPr>
        <p:spPr>
          <a:xfrm rot="19811024">
            <a:off x="10805914" y="-1779606"/>
            <a:ext cx="1411617" cy="8967629"/>
          </a:xfrm>
          <a:custGeom>
            <a:avLst/>
            <a:gdLst/>
            <a:ahLst/>
            <a:cxnLst/>
            <a:rect l="l" t="t" r="r" b="b"/>
            <a:pathLst>
              <a:path w="557676" h="3542767">
                <a:moveTo>
                  <a:pt x="0" y="0"/>
                </a:moveTo>
                <a:lnTo>
                  <a:pt x="557676" y="0"/>
                </a:lnTo>
                <a:lnTo>
                  <a:pt x="557676" y="3542767"/>
                </a:lnTo>
                <a:lnTo>
                  <a:pt x="0" y="3542767"/>
                </a:lnTo>
                <a:close/>
              </a:path>
            </a:pathLst>
          </a:custGeom>
          <a:solidFill>
            <a:srgbClr val="0049C2">
              <a:alpha val="60000"/>
            </a:srgbClr>
          </a:solidFill>
        </p:spPr>
      </p:sp>
      <p:sp>
        <p:nvSpPr>
          <p:cNvPr id="89" name="Freeform 12">
            <a:extLst>
              <a:ext uri="{FF2B5EF4-FFF2-40B4-BE49-F238E27FC236}">
                <a16:creationId xmlns:a16="http://schemas.microsoft.com/office/drawing/2014/main" id="{4C5D60E9-507C-63AE-3AA5-7C3599800A49}"/>
              </a:ext>
            </a:extLst>
          </p:cNvPr>
          <p:cNvSpPr/>
          <p:nvPr userDrawn="1"/>
        </p:nvSpPr>
        <p:spPr>
          <a:xfrm>
            <a:off x="1359315" y="2705292"/>
            <a:ext cx="2906891" cy="3466908"/>
          </a:xfrm>
          <a:custGeom>
            <a:avLst/>
            <a:gdLst/>
            <a:ahLst/>
            <a:cxnLst/>
            <a:rect l="l" t="t" r="r" b="b"/>
            <a:pathLst>
              <a:path w="1148401" h="1369643">
                <a:moveTo>
                  <a:pt x="0" y="0"/>
                </a:moveTo>
                <a:lnTo>
                  <a:pt x="1148401" y="0"/>
                </a:lnTo>
                <a:lnTo>
                  <a:pt x="1148401" y="1369643"/>
                </a:lnTo>
                <a:lnTo>
                  <a:pt x="0" y="1369643"/>
                </a:lnTo>
                <a:close/>
              </a:path>
            </a:pathLst>
          </a:custGeom>
          <a:solidFill>
            <a:srgbClr val="0049C2"/>
          </a:solidFill>
        </p:spPr>
        <p:txBody>
          <a:bodyPr/>
          <a:lstStyle/>
          <a:p>
            <a:endParaRPr lang="en-US" dirty="0"/>
          </a:p>
        </p:txBody>
      </p:sp>
      <p:sp>
        <p:nvSpPr>
          <p:cNvPr id="92" name="Freeform 15">
            <a:extLst>
              <a:ext uri="{FF2B5EF4-FFF2-40B4-BE49-F238E27FC236}">
                <a16:creationId xmlns:a16="http://schemas.microsoft.com/office/drawing/2014/main" id="{DCE824A6-90B6-9935-B6CC-BAB90B987F66}"/>
              </a:ext>
            </a:extLst>
          </p:cNvPr>
          <p:cNvSpPr/>
          <p:nvPr userDrawn="1"/>
        </p:nvSpPr>
        <p:spPr>
          <a:xfrm>
            <a:off x="4650619" y="2705292"/>
            <a:ext cx="2906891" cy="3466908"/>
          </a:xfrm>
          <a:custGeom>
            <a:avLst/>
            <a:gdLst/>
            <a:ahLst/>
            <a:cxnLst/>
            <a:rect l="l" t="t" r="r" b="b"/>
            <a:pathLst>
              <a:path w="1148401" h="1369643">
                <a:moveTo>
                  <a:pt x="0" y="0"/>
                </a:moveTo>
                <a:lnTo>
                  <a:pt x="1148401" y="0"/>
                </a:lnTo>
                <a:lnTo>
                  <a:pt x="1148401" y="1369643"/>
                </a:lnTo>
                <a:lnTo>
                  <a:pt x="0" y="1369643"/>
                </a:lnTo>
                <a:close/>
              </a:path>
            </a:pathLst>
          </a:custGeom>
          <a:solidFill>
            <a:schemeClr val="accent3"/>
          </a:solidFill>
        </p:spPr>
        <p:txBody>
          <a:bodyPr/>
          <a:lstStyle/>
          <a:p>
            <a:endParaRPr lang="en-US" dirty="0"/>
          </a:p>
        </p:txBody>
      </p:sp>
      <p:sp>
        <p:nvSpPr>
          <p:cNvPr id="98" name="Freeform 21">
            <a:extLst>
              <a:ext uri="{FF2B5EF4-FFF2-40B4-BE49-F238E27FC236}">
                <a16:creationId xmlns:a16="http://schemas.microsoft.com/office/drawing/2014/main" id="{5B357A69-2443-7A2B-927D-262ADE2CD0C2}"/>
              </a:ext>
            </a:extLst>
          </p:cNvPr>
          <p:cNvSpPr>
            <a:spLocks/>
          </p:cNvSpPr>
          <p:nvPr userDrawn="1"/>
        </p:nvSpPr>
        <p:spPr>
          <a:xfrm>
            <a:off x="2224339" y="1943976"/>
            <a:ext cx="1176843" cy="118211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9C2"/>
          </a:solidFill>
        </p:spPr>
        <p:txBody>
          <a:bodyPr/>
          <a:lstStyle/>
          <a:p>
            <a:endParaRPr lang="en-US" dirty="0"/>
          </a:p>
        </p:txBody>
      </p:sp>
      <p:sp>
        <p:nvSpPr>
          <p:cNvPr id="95" name="Freeform 18">
            <a:extLst>
              <a:ext uri="{FF2B5EF4-FFF2-40B4-BE49-F238E27FC236}">
                <a16:creationId xmlns:a16="http://schemas.microsoft.com/office/drawing/2014/main" id="{EF0BEAF4-C12A-D2CD-97F0-46F7975E6B54}"/>
              </a:ext>
            </a:extLst>
          </p:cNvPr>
          <p:cNvSpPr/>
          <p:nvPr userDrawn="1"/>
        </p:nvSpPr>
        <p:spPr>
          <a:xfrm>
            <a:off x="7925794" y="2705292"/>
            <a:ext cx="2906891" cy="3466908"/>
          </a:xfrm>
          <a:custGeom>
            <a:avLst/>
            <a:gdLst/>
            <a:ahLst/>
            <a:cxnLst/>
            <a:rect l="l" t="t" r="r" b="b"/>
            <a:pathLst>
              <a:path w="1148401" h="1369643">
                <a:moveTo>
                  <a:pt x="0" y="0"/>
                </a:moveTo>
                <a:lnTo>
                  <a:pt x="1148401" y="0"/>
                </a:lnTo>
                <a:lnTo>
                  <a:pt x="1148401" y="1369643"/>
                </a:lnTo>
                <a:lnTo>
                  <a:pt x="0" y="1369643"/>
                </a:lnTo>
                <a:close/>
              </a:path>
            </a:pathLst>
          </a:custGeom>
          <a:solidFill>
            <a:srgbClr val="0049C2"/>
          </a:solidFill>
        </p:spPr>
        <p:txBody>
          <a:bodyPr/>
          <a:lstStyle/>
          <a:p>
            <a:endParaRPr lang="en-US" dirty="0"/>
          </a:p>
        </p:txBody>
      </p:sp>
      <p:sp>
        <p:nvSpPr>
          <p:cNvPr id="129" name="Title 1">
            <a:extLst>
              <a:ext uri="{FF2B5EF4-FFF2-40B4-BE49-F238E27FC236}">
                <a16:creationId xmlns:a16="http://schemas.microsoft.com/office/drawing/2014/main" id="{018D47C0-8090-33A7-2C66-2A1C40EBB338}"/>
              </a:ext>
            </a:extLst>
          </p:cNvPr>
          <p:cNvSpPr>
            <a:spLocks noGrp="1"/>
          </p:cNvSpPr>
          <p:nvPr userDrawn="1">
            <p:ph type="title"/>
          </p:nvPr>
        </p:nvSpPr>
        <p:spPr>
          <a:xfrm>
            <a:off x="839788" y="0"/>
            <a:ext cx="10515600" cy="1687184"/>
          </a:xfrm>
        </p:spPr>
        <p:txBody>
          <a:bodyPr/>
          <a:lstStyle>
            <a:lvl1pPr>
              <a:defRPr>
                <a:solidFill>
                  <a:schemeClr val="bg1"/>
                </a:solidFill>
              </a:defRPr>
            </a:lvl1pPr>
          </a:lstStyle>
          <a:p>
            <a:r>
              <a:rPr lang="en-US"/>
              <a:t>Click to edit Master title style</a:t>
            </a:r>
            <a:endParaRPr lang="en-US" dirty="0"/>
          </a:p>
        </p:txBody>
      </p:sp>
      <p:sp>
        <p:nvSpPr>
          <p:cNvPr id="131" name="Picture Placeholder 130">
            <a:extLst>
              <a:ext uri="{FF2B5EF4-FFF2-40B4-BE49-F238E27FC236}">
                <a16:creationId xmlns:a16="http://schemas.microsoft.com/office/drawing/2014/main" id="{09DBFA5A-8197-3FB2-676D-F49EDFC99DA4}"/>
              </a:ext>
            </a:extLst>
          </p:cNvPr>
          <p:cNvSpPr>
            <a:spLocks noGrp="1"/>
          </p:cNvSpPr>
          <p:nvPr userDrawn="1">
            <p:ph type="pic" sz="quarter" idx="10" hasCustomPrompt="1"/>
          </p:nvPr>
        </p:nvSpPr>
        <p:spPr>
          <a:xfrm>
            <a:off x="2465891" y="2188960"/>
            <a:ext cx="693738" cy="692150"/>
          </a:xfrm>
          <a:prstGeom prst="ellipse">
            <a:avLst/>
          </a:prstGeom>
          <a:solidFill>
            <a:schemeClr val="bg2"/>
          </a:solidFill>
        </p:spPr>
        <p:txBody>
          <a:bodyPr/>
          <a:lstStyle/>
          <a:p>
            <a:r>
              <a:rPr lang="en-US" dirty="0"/>
              <a:t> </a:t>
            </a:r>
          </a:p>
        </p:txBody>
      </p:sp>
      <p:sp>
        <p:nvSpPr>
          <p:cNvPr id="137" name="Freeform 21">
            <a:extLst>
              <a:ext uri="{FF2B5EF4-FFF2-40B4-BE49-F238E27FC236}">
                <a16:creationId xmlns:a16="http://schemas.microsoft.com/office/drawing/2014/main" id="{E9316055-43A5-1075-60E2-AB91B16DF8D6}"/>
              </a:ext>
            </a:extLst>
          </p:cNvPr>
          <p:cNvSpPr>
            <a:spLocks/>
          </p:cNvSpPr>
          <p:nvPr userDrawn="1"/>
        </p:nvSpPr>
        <p:spPr>
          <a:xfrm>
            <a:off x="5515643" y="1939334"/>
            <a:ext cx="1176843" cy="118211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3"/>
          </a:solidFill>
        </p:spPr>
        <p:txBody>
          <a:bodyPr/>
          <a:lstStyle/>
          <a:p>
            <a:endParaRPr lang="en-US" dirty="0"/>
          </a:p>
        </p:txBody>
      </p:sp>
      <p:sp>
        <p:nvSpPr>
          <p:cNvPr id="139" name="Picture Placeholder 130">
            <a:extLst>
              <a:ext uri="{FF2B5EF4-FFF2-40B4-BE49-F238E27FC236}">
                <a16:creationId xmlns:a16="http://schemas.microsoft.com/office/drawing/2014/main" id="{56AC74B3-85C3-195F-342B-E15D41CDE5C6}"/>
              </a:ext>
            </a:extLst>
          </p:cNvPr>
          <p:cNvSpPr>
            <a:spLocks noGrp="1"/>
          </p:cNvSpPr>
          <p:nvPr userDrawn="1">
            <p:ph type="pic" sz="quarter" idx="11" hasCustomPrompt="1"/>
          </p:nvPr>
        </p:nvSpPr>
        <p:spPr>
          <a:xfrm>
            <a:off x="5757195" y="2184318"/>
            <a:ext cx="693738" cy="692150"/>
          </a:xfrm>
          <a:prstGeom prst="ellipse">
            <a:avLst/>
          </a:prstGeom>
          <a:solidFill>
            <a:schemeClr val="bg1"/>
          </a:solidFill>
        </p:spPr>
        <p:txBody>
          <a:bodyPr/>
          <a:lstStyle/>
          <a:p>
            <a:r>
              <a:rPr lang="en-US" dirty="0"/>
              <a:t> </a:t>
            </a:r>
          </a:p>
        </p:txBody>
      </p:sp>
      <p:sp>
        <p:nvSpPr>
          <p:cNvPr id="141" name="Freeform 21">
            <a:extLst>
              <a:ext uri="{FF2B5EF4-FFF2-40B4-BE49-F238E27FC236}">
                <a16:creationId xmlns:a16="http://schemas.microsoft.com/office/drawing/2014/main" id="{80FE9CAE-8A3C-20A7-0991-4EC1949AA7D0}"/>
              </a:ext>
            </a:extLst>
          </p:cNvPr>
          <p:cNvSpPr>
            <a:spLocks/>
          </p:cNvSpPr>
          <p:nvPr userDrawn="1"/>
        </p:nvSpPr>
        <p:spPr>
          <a:xfrm>
            <a:off x="8790818" y="1932168"/>
            <a:ext cx="1176843" cy="1182118"/>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9C2"/>
          </a:solidFill>
        </p:spPr>
        <p:txBody>
          <a:bodyPr/>
          <a:lstStyle/>
          <a:p>
            <a:endParaRPr lang="en-US" dirty="0"/>
          </a:p>
        </p:txBody>
      </p:sp>
      <p:sp>
        <p:nvSpPr>
          <p:cNvPr id="143" name="Picture Placeholder 130">
            <a:extLst>
              <a:ext uri="{FF2B5EF4-FFF2-40B4-BE49-F238E27FC236}">
                <a16:creationId xmlns:a16="http://schemas.microsoft.com/office/drawing/2014/main" id="{A0915B7B-B87A-7707-822F-BF4D2F55451B}"/>
              </a:ext>
            </a:extLst>
          </p:cNvPr>
          <p:cNvSpPr>
            <a:spLocks noGrp="1"/>
          </p:cNvSpPr>
          <p:nvPr userDrawn="1">
            <p:ph type="pic" sz="quarter" idx="12" hasCustomPrompt="1"/>
          </p:nvPr>
        </p:nvSpPr>
        <p:spPr>
          <a:xfrm>
            <a:off x="9032370" y="2177152"/>
            <a:ext cx="693738" cy="692150"/>
          </a:xfrm>
          <a:prstGeom prst="ellipse">
            <a:avLst/>
          </a:prstGeom>
          <a:solidFill>
            <a:schemeClr val="bg1"/>
          </a:solidFill>
        </p:spPr>
        <p:txBody>
          <a:bodyPr/>
          <a:lstStyle/>
          <a:p>
            <a:r>
              <a:rPr lang="en-US" dirty="0"/>
              <a:t> </a:t>
            </a:r>
          </a:p>
        </p:txBody>
      </p:sp>
      <p:sp>
        <p:nvSpPr>
          <p:cNvPr id="24" name="Freeform 6">
            <a:extLst>
              <a:ext uri="{FF2B5EF4-FFF2-40B4-BE49-F238E27FC236}">
                <a16:creationId xmlns:a16="http://schemas.microsoft.com/office/drawing/2014/main" id="{67BCE841-A75F-0E25-18F6-B4779FCA5F45}"/>
              </a:ext>
            </a:extLst>
          </p:cNvPr>
          <p:cNvSpPr/>
          <p:nvPr userDrawn="1"/>
        </p:nvSpPr>
        <p:spPr>
          <a:xfrm rot="19811024">
            <a:off x="11685874" y="-3029250"/>
            <a:ext cx="1801312" cy="8967629"/>
          </a:xfrm>
          <a:custGeom>
            <a:avLst/>
            <a:gdLst/>
            <a:ahLst/>
            <a:cxnLst/>
            <a:rect l="l" t="t" r="r" b="b"/>
            <a:pathLst>
              <a:path w="711630" h="3542767">
                <a:moveTo>
                  <a:pt x="0" y="0"/>
                </a:moveTo>
                <a:lnTo>
                  <a:pt x="711630" y="0"/>
                </a:lnTo>
                <a:lnTo>
                  <a:pt x="711630" y="3542767"/>
                </a:lnTo>
                <a:lnTo>
                  <a:pt x="0" y="3542767"/>
                </a:lnTo>
                <a:close/>
              </a:path>
            </a:pathLst>
          </a:custGeom>
          <a:solidFill>
            <a:schemeClr val="accent3"/>
          </a:solidFill>
        </p:spPr>
      </p:sp>
      <p:sp>
        <p:nvSpPr>
          <p:cNvPr id="3" name="Text Placeholder 2">
            <a:extLst>
              <a:ext uri="{FF2B5EF4-FFF2-40B4-BE49-F238E27FC236}">
                <a16:creationId xmlns:a16="http://schemas.microsoft.com/office/drawing/2014/main" id="{28951A8D-A218-894D-5C6C-00AE92559797}"/>
              </a:ext>
            </a:extLst>
          </p:cNvPr>
          <p:cNvSpPr>
            <a:spLocks noGrp="1"/>
          </p:cNvSpPr>
          <p:nvPr>
            <p:ph type="body" sz="quarter" idx="13"/>
          </p:nvPr>
        </p:nvSpPr>
        <p:spPr>
          <a:xfrm>
            <a:off x="1584325" y="2949574"/>
            <a:ext cx="2470150" cy="479426"/>
          </a:xfrm>
        </p:spPr>
        <p:txBody>
          <a:bodyPr anchor="ctr">
            <a:normAutofit/>
          </a:bodyPr>
          <a:lstStyle>
            <a:lvl1pPr algn="ctr">
              <a:defRPr sz="2100" b="1">
                <a:solidFill>
                  <a:schemeClr val="bg1"/>
                </a:solidFill>
              </a:defRPr>
            </a:lvl1pPr>
          </a:lstStyle>
          <a:p>
            <a:pPr lvl="0"/>
            <a:r>
              <a:rPr lang="en-US"/>
              <a:t>Click to edit Master text styles</a:t>
            </a:r>
          </a:p>
        </p:txBody>
      </p:sp>
      <p:sp>
        <p:nvSpPr>
          <p:cNvPr id="7" name="Text Placeholder 6">
            <a:extLst>
              <a:ext uri="{FF2B5EF4-FFF2-40B4-BE49-F238E27FC236}">
                <a16:creationId xmlns:a16="http://schemas.microsoft.com/office/drawing/2014/main" id="{3B4AB306-B65B-CB5B-EE38-F811FF7E040D}"/>
              </a:ext>
            </a:extLst>
          </p:cNvPr>
          <p:cNvSpPr>
            <a:spLocks noGrp="1"/>
          </p:cNvSpPr>
          <p:nvPr>
            <p:ph type="body" sz="quarter" idx="14"/>
          </p:nvPr>
        </p:nvSpPr>
        <p:spPr>
          <a:xfrm>
            <a:off x="1584325" y="3583363"/>
            <a:ext cx="2470150" cy="2434474"/>
          </a:xfrm>
        </p:spPr>
        <p:txBody>
          <a:bodyPr>
            <a:noAutofit/>
          </a:bodyPr>
          <a:lstStyle>
            <a:lvl1pPr algn="ct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
        <p:nvSpPr>
          <p:cNvPr id="10" name="Text Placeholder 2">
            <a:extLst>
              <a:ext uri="{FF2B5EF4-FFF2-40B4-BE49-F238E27FC236}">
                <a16:creationId xmlns:a16="http://schemas.microsoft.com/office/drawing/2014/main" id="{9270C9D3-ACFB-6982-E776-EBCF959D4070}"/>
              </a:ext>
            </a:extLst>
          </p:cNvPr>
          <p:cNvSpPr>
            <a:spLocks noGrp="1"/>
          </p:cNvSpPr>
          <p:nvPr>
            <p:ph type="body" sz="quarter" idx="15"/>
          </p:nvPr>
        </p:nvSpPr>
        <p:spPr>
          <a:xfrm>
            <a:off x="4868989" y="2955422"/>
            <a:ext cx="2470150" cy="479426"/>
          </a:xfrm>
        </p:spPr>
        <p:txBody>
          <a:bodyPr anchor="ctr">
            <a:normAutofit/>
          </a:bodyPr>
          <a:lstStyle>
            <a:lvl1pPr algn="ctr">
              <a:defRPr sz="2100" b="1">
                <a:solidFill>
                  <a:srgbClr val="0049C2"/>
                </a:solidFill>
              </a:defRPr>
            </a:lvl1pPr>
          </a:lstStyle>
          <a:p>
            <a:pPr lvl="0"/>
            <a:r>
              <a:rPr lang="en-US"/>
              <a:t>Click to edit Master text styles</a:t>
            </a:r>
          </a:p>
        </p:txBody>
      </p:sp>
      <p:sp>
        <p:nvSpPr>
          <p:cNvPr id="11" name="Text Placeholder 6">
            <a:extLst>
              <a:ext uri="{FF2B5EF4-FFF2-40B4-BE49-F238E27FC236}">
                <a16:creationId xmlns:a16="http://schemas.microsoft.com/office/drawing/2014/main" id="{3E9FB437-1F5A-1829-06A0-CF84B8D8C8A9}"/>
              </a:ext>
            </a:extLst>
          </p:cNvPr>
          <p:cNvSpPr>
            <a:spLocks noGrp="1"/>
          </p:cNvSpPr>
          <p:nvPr>
            <p:ph type="body" sz="quarter" idx="16"/>
          </p:nvPr>
        </p:nvSpPr>
        <p:spPr>
          <a:xfrm>
            <a:off x="4868989" y="3589211"/>
            <a:ext cx="2470150" cy="2434474"/>
          </a:xfrm>
        </p:spPr>
        <p:txBody>
          <a:bodyPr>
            <a:noAutofit/>
          </a:bodyPr>
          <a:lstStyle>
            <a:lvl1pPr algn="ctr">
              <a:defRPr sz="1800">
                <a:solidFill>
                  <a:srgbClr val="0049C2"/>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
        <p:nvSpPr>
          <p:cNvPr id="12" name="Text Placeholder 2">
            <a:extLst>
              <a:ext uri="{FF2B5EF4-FFF2-40B4-BE49-F238E27FC236}">
                <a16:creationId xmlns:a16="http://schemas.microsoft.com/office/drawing/2014/main" id="{F28A6CBF-5D85-7E40-150C-1F43FA3408BE}"/>
              </a:ext>
            </a:extLst>
          </p:cNvPr>
          <p:cNvSpPr>
            <a:spLocks noGrp="1"/>
          </p:cNvSpPr>
          <p:nvPr>
            <p:ph type="body" sz="quarter" idx="17"/>
          </p:nvPr>
        </p:nvSpPr>
        <p:spPr>
          <a:xfrm>
            <a:off x="8137525" y="2959713"/>
            <a:ext cx="2470150" cy="479426"/>
          </a:xfrm>
        </p:spPr>
        <p:txBody>
          <a:bodyPr anchor="ctr">
            <a:normAutofit/>
          </a:bodyPr>
          <a:lstStyle>
            <a:lvl1pPr algn="ctr">
              <a:defRPr sz="2100" b="1">
                <a:solidFill>
                  <a:schemeClr val="bg1"/>
                </a:solidFill>
              </a:defRPr>
            </a:lvl1pPr>
          </a:lstStyle>
          <a:p>
            <a:pPr lvl="0"/>
            <a:r>
              <a:rPr lang="en-US"/>
              <a:t>Click to edit Master text styles</a:t>
            </a:r>
          </a:p>
        </p:txBody>
      </p:sp>
      <p:sp>
        <p:nvSpPr>
          <p:cNvPr id="13" name="Text Placeholder 6">
            <a:extLst>
              <a:ext uri="{FF2B5EF4-FFF2-40B4-BE49-F238E27FC236}">
                <a16:creationId xmlns:a16="http://schemas.microsoft.com/office/drawing/2014/main" id="{F4A22E21-3BED-6578-1D0A-DCF70005F0FD}"/>
              </a:ext>
            </a:extLst>
          </p:cNvPr>
          <p:cNvSpPr>
            <a:spLocks noGrp="1"/>
          </p:cNvSpPr>
          <p:nvPr>
            <p:ph type="body" sz="quarter" idx="18"/>
          </p:nvPr>
        </p:nvSpPr>
        <p:spPr>
          <a:xfrm>
            <a:off x="8137525" y="3593502"/>
            <a:ext cx="2470150" cy="2434474"/>
          </a:xfrm>
        </p:spPr>
        <p:txBody>
          <a:bodyPr>
            <a:noAutofit/>
          </a:bodyPr>
          <a:lstStyle>
            <a:lvl1pPr algn="ct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
        <p:nvSpPr>
          <p:cNvPr id="2" name="TextBox 1">
            <a:extLst>
              <a:ext uri="{FF2B5EF4-FFF2-40B4-BE49-F238E27FC236}">
                <a16:creationId xmlns:a16="http://schemas.microsoft.com/office/drawing/2014/main" id="{1854207E-5C8F-5CA5-E534-9E46AA0E5042}"/>
              </a:ext>
            </a:extLst>
          </p:cNvPr>
          <p:cNvSpPr txBox="1"/>
          <p:nvPr userDrawn="1"/>
        </p:nvSpPr>
        <p:spPr>
          <a:xfrm>
            <a:off x="0" y="7013882"/>
            <a:ext cx="12192001" cy="848734"/>
          </a:xfrm>
          <a:prstGeom prst="rect">
            <a:avLst/>
          </a:prstGeom>
          <a:solidFill>
            <a:schemeClr val="bg1"/>
          </a:solidFill>
        </p:spPr>
        <p:txBody>
          <a:bodyPr vert="horz" wrap="square" lIns="91440" tIns="45720" rIns="91440" bIns="45720" rtlCol="0" anchor="ctr">
            <a:normAutofit/>
          </a:bodyPr>
          <a:lstStyle/>
          <a:p>
            <a:pPr algn="ctr"/>
            <a:r>
              <a:rPr lang="en-US" sz="1200" i="1" dirty="0">
                <a:solidFill>
                  <a:schemeClr val="tx1"/>
                </a:solidFill>
                <a:latin typeface="+mn-lt"/>
              </a:rPr>
              <a:t>Add image: Click placeholder icon &gt; select image from storage &gt; check sizing/formatting by selecting image then “Crop”</a:t>
            </a:r>
          </a:p>
          <a:p>
            <a:pPr algn="ctr"/>
            <a:r>
              <a:rPr lang="en-US" sz="1200" i="1" dirty="0">
                <a:solidFill>
                  <a:schemeClr val="tx1"/>
                </a:solidFill>
                <a:latin typeface="+mn-lt"/>
              </a:rPr>
              <a:t>Change image/icon: Select image/graphic &gt; go to Image Format tab &gt; Under “Change” find “Change Image” select Device/Stock Images or Icons</a:t>
            </a:r>
          </a:p>
          <a:p>
            <a:pPr algn="ctr"/>
            <a:r>
              <a:rPr lang="en-US" sz="1200" i="1" dirty="0">
                <a:solidFill>
                  <a:schemeClr val="tx1"/>
                </a:solidFill>
                <a:latin typeface="+mn-lt"/>
              </a:rPr>
              <a:t>Contact Dustin for assistance</a:t>
            </a:r>
          </a:p>
        </p:txBody>
      </p:sp>
    </p:spTree>
    <p:extLst>
      <p:ext uri="{BB962C8B-B14F-4D97-AF65-F5344CB8AC3E}">
        <p14:creationId xmlns:p14="http://schemas.microsoft.com/office/powerpoint/2010/main" val="140975816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 Subject Slide">
    <p:bg>
      <p:bgRef idx="1001">
        <a:schemeClr val="bg1"/>
      </p:bgRef>
    </p:bg>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8C109DEA-37B8-502E-805A-51B404BC454C}"/>
              </a:ext>
            </a:extLst>
          </p:cNvPr>
          <p:cNvSpPr/>
          <p:nvPr userDrawn="1"/>
        </p:nvSpPr>
        <p:spPr>
          <a:xfrm>
            <a:off x="-796393" y="-364768"/>
            <a:ext cx="13494536" cy="2051952"/>
          </a:xfrm>
          <a:custGeom>
            <a:avLst/>
            <a:gdLst>
              <a:gd name="connsiteX0" fmla="*/ 203200 w 1402453"/>
              <a:gd name="connsiteY0" fmla="*/ 0 h 609600"/>
              <a:gd name="connsiteX1" fmla="*/ 1402453 w 1402453"/>
              <a:gd name="connsiteY1" fmla="*/ 390049 h 609600"/>
              <a:gd name="connsiteX2" fmla="*/ 1328682 w 1402453"/>
              <a:gd name="connsiteY2" fmla="*/ 609600 h 609600"/>
              <a:gd name="connsiteX3" fmla="*/ 0 w 1402453"/>
              <a:gd name="connsiteY3" fmla="*/ 609600 h 609600"/>
              <a:gd name="connsiteX4" fmla="*/ 203200 w 1402453"/>
              <a:gd name="connsiteY4" fmla="*/ 0 h 609600"/>
              <a:gd name="connsiteX0" fmla="*/ 77292 w 1402453"/>
              <a:gd name="connsiteY0" fmla="*/ 0 h 229236"/>
              <a:gd name="connsiteX1" fmla="*/ 1402453 w 1402453"/>
              <a:gd name="connsiteY1" fmla="*/ 9685 h 229236"/>
              <a:gd name="connsiteX2" fmla="*/ 1328682 w 1402453"/>
              <a:gd name="connsiteY2" fmla="*/ 229236 h 229236"/>
              <a:gd name="connsiteX3" fmla="*/ 0 w 1402453"/>
              <a:gd name="connsiteY3" fmla="*/ 229236 h 229236"/>
              <a:gd name="connsiteX4" fmla="*/ 77292 w 1402453"/>
              <a:gd name="connsiteY4" fmla="*/ 0 h 229236"/>
              <a:gd name="connsiteX0" fmla="*/ 75531 w 1402453"/>
              <a:gd name="connsiteY0" fmla="*/ 8805 h 219551"/>
              <a:gd name="connsiteX1" fmla="*/ 1402453 w 1402453"/>
              <a:gd name="connsiteY1" fmla="*/ 0 h 219551"/>
              <a:gd name="connsiteX2" fmla="*/ 1328682 w 1402453"/>
              <a:gd name="connsiteY2" fmla="*/ 219551 h 219551"/>
              <a:gd name="connsiteX3" fmla="*/ 0 w 1402453"/>
              <a:gd name="connsiteY3" fmla="*/ 219551 h 219551"/>
              <a:gd name="connsiteX4" fmla="*/ 75531 w 1402453"/>
              <a:gd name="connsiteY4" fmla="*/ 8805 h 219551"/>
              <a:gd name="connsiteX0" fmla="*/ 75531 w 1404214"/>
              <a:gd name="connsiteY0" fmla="*/ 0 h 210746"/>
              <a:gd name="connsiteX1" fmla="*/ 1404214 w 1404214"/>
              <a:gd name="connsiteY1" fmla="*/ 21131 h 210746"/>
              <a:gd name="connsiteX2" fmla="*/ 1328682 w 1404214"/>
              <a:gd name="connsiteY2" fmla="*/ 210746 h 210746"/>
              <a:gd name="connsiteX3" fmla="*/ 0 w 1404214"/>
              <a:gd name="connsiteY3" fmla="*/ 210746 h 210746"/>
              <a:gd name="connsiteX4" fmla="*/ 75531 w 1404214"/>
              <a:gd name="connsiteY4" fmla="*/ 0 h 210746"/>
              <a:gd name="connsiteX0" fmla="*/ 75531 w 1403334"/>
              <a:gd name="connsiteY0" fmla="*/ 2642 h 213388"/>
              <a:gd name="connsiteX1" fmla="*/ 1403334 w 1403334"/>
              <a:gd name="connsiteY1" fmla="*/ 0 h 213388"/>
              <a:gd name="connsiteX2" fmla="*/ 1328682 w 1403334"/>
              <a:gd name="connsiteY2" fmla="*/ 213388 h 213388"/>
              <a:gd name="connsiteX3" fmla="*/ 0 w 1403334"/>
              <a:gd name="connsiteY3" fmla="*/ 213388 h 213388"/>
              <a:gd name="connsiteX4" fmla="*/ 75531 w 1403334"/>
              <a:gd name="connsiteY4" fmla="*/ 2642 h 213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334" h="213388">
                <a:moveTo>
                  <a:pt x="75531" y="2642"/>
                </a:moveTo>
                <a:lnTo>
                  <a:pt x="1403334" y="0"/>
                </a:lnTo>
                <a:lnTo>
                  <a:pt x="1328682" y="213388"/>
                </a:lnTo>
                <a:lnTo>
                  <a:pt x="0" y="213388"/>
                </a:lnTo>
                <a:lnTo>
                  <a:pt x="75531" y="2642"/>
                </a:lnTo>
                <a:close/>
              </a:path>
            </a:pathLst>
          </a:custGeom>
          <a:solidFill>
            <a:srgbClr val="02409B"/>
          </a:solidFill>
        </p:spPr>
        <p:txBody>
          <a:bodyPr/>
          <a:lstStyle/>
          <a:p>
            <a:endParaRPr lang="en-US" dirty="0"/>
          </a:p>
        </p:txBody>
      </p:sp>
      <p:sp>
        <p:nvSpPr>
          <p:cNvPr id="4" name="Freeform 3">
            <a:extLst>
              <a:ext uri="{FF2B5EF4-FFF2-40B4-BE49-F238E27FC236}">
                <a16:creationId xmlns:a16="http://schemas.microsoft.com/office/drawing/2014/main" id="{0087B89B-D0FD-594E-A604-2263E880202C}"/>
              </a:ext>
            </a:extLst>
          </p:cNvPr>
          <p:cNvSpPr/>
          <p:nvPr userDrawn="1"/>
        </p:nvSpPr>
        <p:spPr>
          <a:xfrm rot="19811024">
            <a:off x="10805914" y="-1779606"/>
            <a:ext cx="1411617" cy="8967629"/>
          </a:xfrm>
          <a:custGeom>
            <a:avLst/>
            <a:gdLst/>
            <a:ahLst/>
            <a:cxnLst/>
            <a:rect l="l" t="t" r="r" b="b"/>
            <a:pathLst>
              <a:path w="557676" h="3542767">
                <a:moveTo>
                  <a:pt x="0" y="0"/>
                </a:moveTo>
                <a:lnTo>
                  <a:pt x="557676" y="0"/>
                </a:lnTo>
                <a:lnTo>
                  <a:pt x="557676" y="3542767"/>
                </a:lnTo>
                <a:lnTo>
                  <a:pt x="0" y="3542767"/>
                </a:lnTo>
                <a:close/>
              </a:path>
            </a:pathLst>
          </a:custGeom>
          <a:solidFill>
            <a:srgbClr val="0049C2">
              <a:alpha val="60000"/>
            </a:srgbClr>
          </a:solidFill>
        </p:spPr>
      </p:sp>
      <p:sp>
        <p:nvSpPr>
          <p:cNvPr id="8" name="Freeform 6">
            <a:extLst>
              <a:ext uri="{FF2B5EF4-FFF2-40B4-BE49-F238E27FC236}">
                <a16:creationId xmlns:a16="http://schemas.microsoft.com/office/drawing/2014/main" id="{D0A5D052-5091-64A0-29B8-01E4DD3FF396}"/>
              </a:ext>
            </a:extLst>
          </p:cNvPr>
          <p:cNvSpPr/>
          <p:nvPr userDrawn="1"/>
        </p:nvSpPr>
        <p:spPr>
          <a:xfrm rot="19811024">
            <a:off x="11685874" y="-3029250"/>
            <a:ext cx="1801312" cy="8967629"/>
          </a:xfrm>
          <a:custGeom>
            <a:avLst/>
            <a:gdLst/>
            <a:ahLst/>
            <a:cxnLst/>
            <a:rect l="l" t="t" r="r" b="b"/>
            <a:pathLst>
              <a:path w="711630" h="3542767">
                <a:moveTo>
                  <a:pt x="0" y="0"/>
                </a:moveTo>
                <a:lnTo>
                  <a:pt x="711630" y="0"/>
                </a:lnTo>
                <a:lnTo>
                  <a:pt x="711630" y="3542767"/>
                </a:lnTo>
                <a:lnTo>
                  <a:pt x="0" y="3542767"/>
                </a:lnTo>
                <a:close/>
              </a:path>
            </a:pathLst>
          </a:custGeom>
          <a:solidFill>
            <a:schemeClr val="accent3"/>
          </a:solidFill>
        </p:spPr>
      </p:sp>
      <p:sp>
        <p:nvSpPr>
          <p:cNvPr id="129" name="Title 1">
            <a:extLst>
              <a:ext uri="{FF2B5EF4-FFF2-40B4-BE49-F238E27FC236}">
                <a16:creationId xmlns:a16="http://schemas.microsoft.com/office/drawing/2014/main" id="{018D47C0-8090-33A7-2C66-2A1C40EBB338}"/>
              </a:ext>
            </a:extLst>
          </p:cNvPr>
          <p:cNvSpPr>
            <a:spLocks noGrp="1"/>
          </p:cNvSpPr>
          <p:nvPr userDrawn="1">
            <p:ph type="title"/>
          </p:nvPr>
        </p:nvSpPr>
        <p:spPr>
          <a:xfrm>
            <a:off x="839788" y="1"/>
            <a:ext cx="10515600" cy="1690688"/>
          </a:xfrm>
        </p:spPr>
        <p:txBody>
          <a:bodyPr/>
          <a:lstStyle>
            <a:lvl1pPr>
              <a:defRPr>
                <a:solidFill>
                  <a:schemeClr val="bg1"/>
                </a:solidFill>
              </a:defRPr>
            </a:lvl1pPr>
          </a:lstStyle>
          <a:p>
            <a:r>
              <a:rPr lang="en-US"/>
              <a:t>Click to edit Master title style</a:t>
            </a:r>
            <a:endParaRPr lang="en-US" dirty="0"/>
          </a:p>
        </p:txBody>
      </p:sp>
      <p:sp>
        <p:nvSpPr>
          <p:cNvPr id="6" name="Freeform 11">
            <a:extLst>
              <a:ext uri="{FF2B5EF4-FFF2-40B4-BE49-F238E27FC236}">
                <a16:creationId xmlns:a16="http://schemas.microsoft.com/office/drawing/2014/main" id="{AEB792A8-410F-889E-9682-9996E03EF1CA}"/>
              </a:ext>
            </a:extLst>
          </p:cNvPr>
          <p:cNvSpPr/>
          <p:nvPr/>
        </p:nvSpPr>
        <p:spPr>
          <a:xfrm>
            <a:off x="828896" y="5677157"/>
            <a:ext cx="7841006" cy="564237"/>
          </a:xfrm>
          <a:custGeom>
            <a:avLst/>
            <a:gdLst/>
            <a:ahLst/>
            <a:cxnLst/>
            <a:rect l="l" t="t" r="r" b="b"/>
            <a:pathLst>
              <a:path w="7011519" h="609600">
                <a:moveTo>
                  <a:pt x="203200" y="0"/>
                </a:moveTo>
                <a:lnTo>
                  <a:pt x="7011519" y="0"/>
                </a:lnTo>
                <a:lnTo>
                  <a:pt x="6808319" y="609600"/>
                </a:lnTo>
                <a:lnTo>
                  <a:pt x="0" y="609600"/>
                </a:lnTo>
                <a:lnTo>
                  <a:pt x="203200" y="0"/>
                </a:lnTo>
                <a:close/>
              </a:path>
            </a:pathLst>
          </a:custGeom>
          <a:solidFill>
            <a:schemeClr val="accent3"/>
          </a:solidFill>
        </p:spPr>
      </p:sp>
      <p:sp>
        <p:nvSpPr>
          <p:cNvPr id="9" name="Freeform 14">
            <a:extLst>
              <a:ext uri="{FF2B5EF4-FFF2-40B4-BE49-F238E27FC236}">
                <a16:creationId xmlns:a16="http://schemas.microsoft.com/office/drawing/2014/main" id="{56EA2F43-E107-FA06-BF33-C7148D5DAA09}"/>
              </a:ext>
            </a:extLst>
          </p:cNvPr>
          <p:cNvSpPr/>
          <p:nvPr/>
        </p:nvSpPr>
        <p:spPr>
          <a:xfrm>
            <a:off x="685800" y="5488402"/>
            <a:ext cx="772463" cy="536893"/>
          </a:xfrm>
          <a:custGeom>
            <a:avLst/>
            <a:gdLst/>
            <a:ahLst/>
            <a:cxnLst/>
            <a:rect l="l" t="t" r="r" b="b"/>
            <a:pathLst>
              <a:path w="877072" h="609600">
                <a:moveTo>
                  <a:pt x="203200" y="0"/>
                </a:moveTo>
                <a:lnTo>
                  <a:pt x="877072" y="0"/>
                </a:lnTo>
                <a:lnTo>
                  <a:pt x="673872" y="609600"/>
                </a:lnTo>
                <a:lnTo>
                  <a:pt x="0" y="609600"/>
                </a:lnTo>
                <a:lnTo>
                  <a:pt x="203200" y="0"/>
                </a:lnTo>
                <a:close/>
              </a:path>
            </a:pathLst>
          </a:custGeom>
          <a:solidFill>
            <a:srgbClr val="0049C2"/>
          </a:solidFill>
        </p:spPr>
      </p:sp>
      <p:sp>
        <p:nvSpPr>
          <p:cNvPr id="11" name="TextBox 17">
            <a:extLst>
              <a:ext uri="{FF2B5EF4-FFF2-40B4-BE49-F238E27FC236}">
                <a16:creationId xmlns:a16="http://schemas.microsoft.com/office/drawing/2014/main" id="{2A538942-5FEB-C7D8-F9D5-CCAC6407C412}"/>
              </a:ext>
            </a:extLst>
          </p:cNvPr>
          <p:cNvSpPr txBox="1"/>
          <p:nvPr userDrawn="1"/>
        </p:nvSpPr>
        <p:spPr>
          <a:xfrm>
            <a:off x="943507" y="5565814"/>
            <a:ext cx="257048" cy="362407"/>
          </a:xfrm>
          <a:prstGeom prst="rect">
            <a:avLst/>
          </a:prstGeom>
        </p:spPr>
        <p:txBody>
          <a:bodyPr lIns="0" tIns="0" rIns="0" bIns="0" rtlCol="0" anchor="t">
            <a:spAutoFit/>
          </a:bodyPr>
          <a:lstStyle/>
          <a:p>
            <a:pPr algn="ctr">
              <a:lnSpc>
                <a:spcPts val="3080"/>
              </a:lnSpc>
            </a:pPr>
            <a:r>
              <a:rPr lang="en-US" sz="2200" b="0" dirty="0">
                <a:solidFill>
                  <a:srgbClr val="FFFFFF"/>
                </a:solidFill>
                <a:latin typeface="+mj-lt"/>
              </a:rPr>
              <a:t>5</a:t>
            </a:r>
          </a:p>
        </p:txBody>
      </p:sp>
      <p:sp>
        <p:nvSpPr>
          <p:cNvPr id="14" name="Freeform 20">
            <a:extLst>
              <a:ext uri="{FF2B5EF4-FFF2-40B4-BE49-F238E27FC236}">
                <a16:creationId xmlns:a16="http://schemas.microsoft.com/office/drawing/2014/main" id="{E6869AED-1A47-A19E-A0EE-6C4D514E63CF}"/>
              </a:ext>
            </a:extLst>
          </p:cNvPr>
          <p:cNvSpPr/>
          <p:nvPr/>
        </p:nvSpPr>
        <p:spPr>
          <a:xfrm>
            <a:off x="828896" y="2257878"/>
            <a:ext cx="7841006" cy="564237"/>
          </a:xfrm>
          <a:custGeom>
            <a:avLst/>
            <a:gdLst/>
            <a:ahLst/>
            <a:cxnLst/>
            <a:rect l="l" t="t" r="r" b="b"/>
            <a:pathLst>
              <a:path w="7011519" h="609600">
                <a:moveTo>
                  <a:pt x="203200" y="0"/>
                </a:moveTo>
                <a:lnTo>
                  <a:pt x="7011519" y="0"/>
                </a:lnTo>
                <a:lnTo>
                  <a:pt x="6808319" y="609600"/>
                </a:lnTo>
                <a:lnTo>
                  <a:pt x="0" y="609600"/>
                </a:lnTo>
                <a:lnTo>
                  <a:pt x="203200" y="0"/>
                </a:lnTo>
                <a:close/>
              </a:path>
            </a:pathLst>
          </a:custGeom>
          <a:solidFill>
            <a:schemeClr val="accent3"/>
          </a:solidFill>
        </p:spPr>
      </p:sp>
      <p:sp>
        <p:nvSpPr>
          <p:cNvPr id="17" name="Freeform 23">
            <a:extLst>
              <a:ext uri="{FF2B5EF4-FFF2-40B4-BE49-F238E27FC236}">
                <a16:creationId xmlns:a16="http://schemas.microsoft.com/office/drawing/2014/main" id="{B2863AB7-27D9-BD60-801C-9AB3185BE20A}"/>
              </a:ext>
            </a:extLst>
          </p:cNvPr>
          <p:cNvSpPr/>
          <p:nvPr/>
        </p:nvSpPr>
        <p:spPr>
          <a:xfrm>
            <a:off x="685800" y="2069123"/>
            <a:ext cx="772463" cy="536893"/>
          </a:xfrm>
          <a:custGeom>
            <a:avLst/>
            <a:gdLst/>
            <a:ahLst/>
            <a:cxnLst/>
            <a:rect l="l" t="t" r="r" b="b"/>
            <a:pathLst>
              <a:path w="877072" h="609600">
                <a:moveTo>
                  <a:pt x="203200" y="0"/>
                </a:moveTo>
                <a:lnTo>
                  <a:pt x="877072" y="0"/>
                </a:lnTo>
                <a:lnTo>
                  <a:pt x="673872" y="609600"/>
                </a:lnTo>
                <a:lnTo>
                  <a:pt x="0" y="609600"/>
                </a:lnTo>
                <a:lnTo>
                  <a:pt x="203200" y="0"/>
                </a:lnTo>
                <a:close/>
              </a:path>
            </a:pathLst>
          </a:custGeom>
          <a:solidFill>
            <a:srgbClr val="0049C2"/>
          </a:solidFill>
        </p:spPr>
      </p:sp>
      <p:sp>
        <p:nvSpPr>
          <p:cNvPr id="19" name="TextBox 25">
            <a:extLst>
              <a:ext uri="{FF2B5EF4-FFF2-40B4-BE49-F238E27FC236}">
                <a16:creationId xmlns:a16="http://schemas.microsoft.com/office/drawing/2014/main" id="{274BD893-39CC-6587-2170-E971BCF085F9}"/>
              </a:ext>
            </a:extLst>
          </p:cNvPr>
          <p:cNvSpPr txBox="1"/>
          <p:nvPr userDrawn="1"/>
        </p:nvSpPr>
        <p:spPr>
          <a:xfrm>
            <a:off x="943507" y="2146535"/>
            <a:ext cx="257048" cy="362407"/>
          </a:xfrm>
          <a:prstGeom prst="rect">
            <a:avLst/>
          </a:prstGeom>
        </p:spPr>
        <p:txBody>
          <a:bodyPr lIns="0" tIns="0" rIns="0" bIns="0" rtlCol="0" anchor="t">
            <a:spAutoFit/>
          </a:bodyPr>
          <a:lstStyle/>
          <a:p>
            <a:pPr algn="ctr">
              <a:lnSpc>
                <a:spcPts val="3080"/>
              </a:lnSpc>
            </a:pPr>
            <a:r>
              <a:rPr lang="en-US" sz="2200" b="0" dirty="0">
                <a:solidFill>
                  <a:srgbClr val="FFFFFF"/>
                </a:solidFill>
                <a:latin typeface="+mj-lt"/>
              </a:rPr>
              <a:t>1</a:t>
            </a:r>
          </a:p>
        </p:txBody>
      </p:sp>
      <p:sp>
        <p:nvSpPr>
          <p:cNvPr id="22" name="Freeform 28">
            <a:extLst>
              <a:ext uri="{FF2B5EF4-FFF2-40B4-BE49-F238E27FC236}">
                <a16:creationId xmlns:a16="http://schemas.microsoft.com/office/drawing/2014/main" id="{35B87862-2AA6-5646-6A4F-D4A15DF7875D}"/>
              </a:ext>
            </a:extLst>
          </p:cNvPr>
          <p:cNvSpPr/>
          <p:nvPr/>
        </p:nvSpPr>
        <p:spPr>
          <a:xfrm>
            <a:off x="828896" y="3109814"/>
            <a:ext cx="7841006" cy="564237"/>
          </a:xfrm>
          <a:custGeom>
            <a:avLst/>
            <a:gdLst/>
            <a:ahLst/>
            <a:cxnLst/>
            <a:rect l="l" t="t" r="r" b="b"/>
            <a:pathLst>
              <a:path w="7011519" h="609600">
                <a:moveTo>
                  <a:pt x="203200" y="0"/>
                </a:moveTo>
                <a:lnTo>
                  <a:pt x="7011519" y="0"/>
                </a:lnTo>
                <a:lnTo>
                  <a:pt x="6808319" y="609600"/>
                </a:lnTo>
                <a:lnTo>
                  <a:pt x="0" y="609600"/>
                </a:lnTo>
                <a:lnTo>
                  <a:pt x="203200" y="0"/>
                </a:lnTo>
                <a:close/>
              </a:path>
            </a:pathLst>
          </a:custGeom>
          <a:solidFill>
            <a:schemeClr val="accent3"/>
          </a:solidFill>
        </p:spPr>
      </p:sp>
      <p:sp>
        <p:nvSpPr>
          <p:cNvPr id="25" name="Freeform 31">
            <a:extLst>
              <a:ext uri="{FF2B5EF4-FFF2-40B4-BE49-F238E27FC236}">
                <a16:creationId xmlns:a16="http://schemas.microsoft.com/office/drawing/2014/main" id="{C5BA0508-80B8-5055-5420-CD60ABFCBFE7}"/>
              </a:ext>
            </a:extLst>
          </p:cNvPr>
          <p:cNvSpPr/>
          <p:nvPr/>
        </p:nvSpPr>
        <p:spPr>
          <a:xfrm>
            <a:off x="685800" y="2921060"/>
            <a:ext cx="772463" cy="536893"/>
          </a:xfrm>
          <a:custGeom>
            <a:avLst/>
            <a:gdLst/>
            <a:ahLst/>
            <a:cxnLst/>
            <a:rect l="l" t="t" r="r" b="b"/>
            <a:pathLst>
              <a:path w="877072" h="609600">
                <a:moveTo>
                  <a:pt x="203200" y="0"/>
                </a:moveTo>
                <a:lnTo>
                  <a:pt x="877072" y="0"/>
                </a:lnTo>
                <a:lnTo>
                  <a:pt x="673872" y="609600"/>
                </a:lnTo>
                <a:lnTo>
                  <a:pt x="0" y="609600"/>
                </a:lnTo>
                <a:lnTo>
                  <a:pt x="203200" y="0"/>
                </a:lnTo>
                <a:close/>
              </a:path>
            </a:pathLst>
          </a:custGeom>
          <a:solidFill>
            <a:srgbClr val="0049C2"/>
          </a:solidFill>
        </p:spPr>
      </p:sp>
      <p:sp>
        <p:nvSpPr>
          <p:cNvPr id="27" name="TextBox 33">
            <a:extLst>
              <a:ext uri="{FF2B5EF4-FFF2-40B4-BE49-F238E27FC236}">
                <a16:creationId xmlns:a16="http://schemas.microsoft.com/office/drawing/2014/main" id="{9FA6E6B0-7525-CA07-9C89-06FAB783F447}"/>
              </a:ext>
            </a:extLst>
          </p:cNvPr>
          <p:cNvSpPr txBox="1"/>
          <p:nvPr userDrawn="1"/>
        </p:nvSpPr>
        <p:spPr>
          <a:xfrm>
            <a:off x="943507" y="2998472"/>
            <a:ext cx="257048" cy="362407"/>
          </a:xfrm>
          <a:prstGeom prst="rect">
            <a:avLst/>
          </a:prstGeom>
        </p:spPr>
        <p:txBody>
          <a:bodyPr lIns="0" tIns="0" rIns="0" bIns="0" rtlCol="0" anchor="t">
            <a:spAutoFit/>
          </a:bodyPr>
          <a:lstStyle/>
          <a:p>
            <a:pPr algn="ctr">
              <a:lnSpc>
                <a:spcPts val="3080"/>
              </a:lnSpc>
            </a:pPr>
            <a:r>
              <a:rPr lang="en-US" sz="2200" b="0">
                <a:solidFill>
                  <a:srgbClr val="FFFFFF"/>
                </a:solidFill>
                <a:latin typeface="+mj-lt"/>
              </a:rPr>
              <a:t>2</a:t>
            </a:r>
          </a:p>
        </p:txBody>
      </p:sp>
      <p:sp>
        <p:nvSpPr>
          <p:cNvPr id="30" name="Freeform 36">
            <a:extLst>
              <a:ext uri="{FF2B5EF4-FFF2-40B4-BE49-F238E27FC236}">
                <a16:creationId xmlns:a16="http://schemas.microsoft.com/office/drawing/2014/main" id="{6A9E4AB6-5B7D-6BBB-23B8-FB6EBB121477}"/>
              </a:ext>
            </a:extLst>
          </p:cNvPr>
          <p:cNvSpPr/>
          <p:nvPr/>
        </p:nvSpPr>
        <p:spPr>
          <a:xfrm>
            <a:off x="828896" y="3964180"/>
            <a:ext cx="7841006" cy="564237"/>
          </a:xfrm>
          <a:custGeom>
            <a:avLst/>
            <a:gdLst/>
            <a:ahLst/>
            <a:cxnLst/>
            <a:rect l="l" t="t" r="r" b="b"/>
            <a:pathLst>
              <a:path w="7011519" h="609600">
                <a:moveTo>
                  <a:pt x="203200" y="0"/>
                </a:moveTo>
                <a:lnTo>
                  <a:pt x="7011519" y="0"/>
                </a:lnTo>
                <a:lnTo>
                  <a:pt x="6808319" y="609600"/>
                </a:lnTo>
                <a:lnTo>
                  <a:pt x="0" y="609600"/>
                </a:lnTo>
                <a:lnTo>
                  <a:pt x="203200" y="0"/>
                </a:lnTo>
                <a:close/>
              </a:path>
            </a:pathLst>
          </a:custGeom>
          <a:solidFill>
            <a:schemeClr val="accent3"/>
          </a:solidFill>
        </p:spPr>
      </p:sp>
      <p:sp>
        <p:nvSpPr>
          <p:cNvPr id="33" name="Freeform 39">
            <a:extLst>
              <a:ext uri="{FF2B5EF4-FFF2-40B4-BE49-F238E27FC236}">
                <a16:creationId xmlns:a16="http://schemas.microsoft.com/office/drawing/2014/main" id="{37401BE6-9FF9-FD0D-6186-24B9DEF5FB14}"/>
              </a:ext>
            </a:extLst>
          </p:cNvPr>
          <p:cNvSpPr/>
          <p:nvPr/>
        </p:nvSpPr>
        <p:spPr>
          <a:xfrm>
            <a:off x="685800" y="3775426"/>
            <a:ext cx="772463" cy="536893"/>
          </a:xfrm>
          <a:custGeom>
            <a:avLst/>
            <a:gdLst/>
            <a:ahLst/>
            <a:cxnLst/>
            <a:rect l="l" t="t" r="r" b="b"/>
            <a:pathLst>
              <a:path w="877072" h="609600">
                <a:moveTo>
                  <a:pt x="203200" y="0"/>
                </a:moveTo>
                <a:lnTo>
                  <a:pt x="877072" y="0"/>
                </a:lnTo>
                <a:lnTo>
                  <a:pt x="673872" y="609600"/>
                </a:lnTo>
                <a:lnTo>
                  <a:pt x="0" y="609600"/>
                </a:lnTo>
                <a:lnTo>
                  <a:pt x="203200" y="0"/>
                </a:lnTo>
                <a:close/>
              </a:path>
            </a:pathLst>
          </a:custGeom>
          <a:solidFill>
            <a:srgbClr val="0049C2"/>
          </a:solidFill>
        </p:spPr>
      </p:sp>
      <p:sp>
        <p:nvSpPr>
          <p:cNvPr id="35" name="TextBox 41">
            <a:extLst>
              <a:ext uri="{FF2B5EF4-FFF2-40B4-BE49-F238E27FC236}">
                <a16:creationId xmlns:a16="http://schemas.microsoft.com/office/drawing/2014/main" id="{8218FBE3-C2BD-E049-E99C-E6BD8BF32414}"/>
              </a:ext>
            </a:extLst>
          </p:cNvPr>
          <p:cNvSpPr txBox="1"/>
          <p:nvPr userDrawn="1"/>
        </p:nvSpPr>
        <p:spPr>
          <a:xfrm>
            <a:off x="943507" y="3852838"/>
            <a:ext cx="257048" cy="362407"/>
          </a:xfrm>
          <a:prstGeom prst="rect">
            <a:avLst/>
          </a:prstGeom>
        </p:spPr>
        <p:txBody>
          <a:bodyPr lIns="0" tIns="0" rIns="0" bIns="0" rtlCol="0" anchor="t">
            <a:spAutoFit/>
          </a:bodyPr>
          <a:lstStyle/>
          <a:p>
            <a:pPr algn="ctr">
              <a:lnSpc>
                <a:spcPts val="3080"/>
              </a:lnSpc>
            </a:pPr>
            <a:r>
              <a:rPr lang="en-US" sz="2200" b="0">
                <a:solidFill>
                  <a:srgbClr val="FFFFFF"/>
                </a:solidFill>
                <a:latin typeface="+mj-lt"/>
              </a:rPr>
              <a:t>3</a:t>
            </a:r>
          </a:p>
        </p:txBody>
      </p:sp>
      <p:sp>
        <p:nvSpPr>
          <p:cNvPr id="38" name="Freeform 44">
            <a:extLst>
              <a:ext uri="{FF2B5EF4-FFF2-40B4-BE49-F238E27FC236}">
                <a16:creationId xmlns:a16="http://schemas.microsoft.com/office/drawing/2014/main" id="{F5F6EC33-B732-CF0D-CFF6-2DE4F7F97313}"/>
              </a:ext>
            </a:extLst>
          </p:cNvPr>
          <p:cNvSpPr/>
          <p:nvPr/>
        </p:nvSpPr>
        <p:spPr>
          <a:xfrm>
            <a:off x="828896" y="4822079"/>
            <a:ext cx="7841006" cy="564237"/>
          </a:xfrm>
          <a:custGeom>
            <a:avLst/>
            <a:gdLst/>
            <a:ahLst/>
            <a:cxnLst/>
            <a:rect l="l" t="t" r="r" b="b"/>
            <a:pathLst>
              <a:path w="7011519" h="609600">
                <a:moveTo>
                  <a:pt x="203200" y="0"/>
                </a:moveTo>
                <a:lnTo>
                  <a:pt x="7011519" y="0"/>
                </a:lnTo>
                <a:lnTo>
                  <a:pt x="6808319" y="609600"/>
                </a:lnTo>
                <a:lnTo>
                  <a:pt x="0" y="609600"/>
                </a:lnTo>
                <a:lnTo>
                  <a:pt x="203200" y="0"/>
                </a:lnTo>
                <a:close/>
              </a:path>
            </a:pathLst>
          </a:custGeom>
          <a:solidFill>
            <a:schemeClr val="accent3"/>
          </a:solidFill>
        </p:spPr>
      </p:sp>
      <p:sp>
        <p:nvSpPr>
          <p:cNvPr id="41" name="Freeform 47">
            <a:extLst>
              <a:ext uri="{FF2B5EF4-FFF2-40B4-BE49-F238E27FC236}">
                <a16:creationId xmlns:a16="http://schemas.microsoft.com/office/drawing/2014/main" id="{4D70C0F4-072A-36F1-C1D1-9BA6A359C093}"/>
              </a:ext>
            </a:extLst>
          </p:cNvPr>
          <p:cNvSpPr/>
          <p:nvPr/>
        </p:nvSpPr>
        <p:spPr>
          <a:xfrm>
            <a:off x="685800" y="4633324"/>
            <a:ext cx="772463" cy="536893"/>
          </a:xfrm>
          <a:custGeom>
            <a:avLst/>
            <a:gdLst/>
            <a:ahLst/>
            <a:cxnLst/>
            <a:rect l="l" t="t" r="r" b="b"/>
            <a:pathLst>
              <a:path w="877072" h="609600">
                <a:moveTo>
                  <a:pt x="203200" y="0"/>
                </a:moveTo>
                <a:lnTo>
                  <a:pt x="877072" y="0"/>
                </a:lnTo>
                <a:lnTo>
                  <a:pt x="673872" y="609600"/>
                </a:lnTo>
                <a:lnTo>
                  <a:pt x="0" y="609600"/>
                </a:lnTo>
                <a:lnTo>
                  <a:pt x="203200" y="0"/>
                </a:lnTo>
                <a:close/>
              </a:path>
            </a:pathLst>
          </a:custGeom>
          <a:solidFill>
            <a:srgbClr val="0049C2"/>
          </a:solidFill>
        </p:spPr>
      </p:sp>
      <p:sp>
        <p:nvSpPr>
          <p:cNvPr id="43" name="TextBox 49">
            <a:extLst>
              <a:ext uri="{FF2B5EF4-FFF2-40B4-BE49-F238E27FC236}">
                <a16:creationId xmlns:a16="http://schemas.microsoft.com/office/drawing/2014/main" id="{01E040D8-9B95-7103-ED2F-E26CF1F973D2}"/>
              </a:ext>
            </a:extLst>
          </p:cNvPr>
          <p:cNvSpPr txBox="1"/>
          <p:nvPr userDrawn="1"/>
        </p:nvSpPr>
        <p:spPr>
          <a:xfrm>
            <a:off x="943507" y="4710736"/>
            <a:ext cx="257048" cy="362407"/>
          </a:xfrm>
          <a:prstGeom prst="rect">
            <a:avLst/>
          </a:prstGeom>
        </p:spPr>
        <p:txBody>
          <a:bodyPr lIns="0" tIns="0" rIns="0" bIns="0" rtlCol="0" anchor="t">
            <a:spAutoFit/>
          </a:bodyPr>
          <a:lstStyle/>
          <a:p>
            <a:pPr algn="ctr">
              <a:lnSpc>
                <a:spcPts val="3080"/>
              </a:lnSpc>
            </a:pPr>
            <a:r>
              <a:rPr lang="en-US" sz="2200" b="0">
                <a:solidFill>
                  <a:srgbClr val="FFFFFF"/>
                </a:solidFill>
                <a:latin typeface="+mj-lt"/>
              </a:rPr>
              <a:t>4</a:t>
            </a:r>
          </a:p>
        </p:txBody>
      </p:sp>
      <p:sp>
        <p:nvSpPr>
          <p:cNvPr id="10" name="Text Placeholder 9">
            <a:extLst>
              <a:ext uri="{FF2B5EF4-FFF2-40B4-BE49-F238E27FC236}">
                <a16:creationId xmlns:a16="http://schemas.microsoft.com/office/drawing/2014/main" id="{87D35608-C8C0-6AFB-FEC1-84AFFBBCF465}"/>
              </a:ext>
            </a:extLst>
          </p:cNvPr>
          <p:cNvSpPr>
            <a:spLocks noGrp="1"/>
          </p:cNvSpPr>
          <p:nvPr>
            <p:ph type="body" sz="quarter" idx="10"/>
          </p:nvPr>
        </p:nvSpPr>
        <p:spPr>
          <a:xfrm>
            <a:off x="1487488" y="2257425"/>
            <a:ext cx="5614987" cy="558800"/>
          </a:xfrm>
        </p:spPr>
        <p:txBody>
          <a:bodyPr anchor="ctr">
            <a:noAutofit/>
          </a:bodyPr>
          <a:lstStyle>
            <a:lvl1pPr>
              <a:defRPr sz="2300">
                <a:solidFill>
                  <a:srgbClr val="0049C2"/>
                </a:solidFill>
              </a:defRPr>
            </a:lvl1pPr>
            <a:lvl2pPr>
              <a:defRPr sz="2300"/>
            </a:lvl2pPr>
            <a:lvl3pPr>
              <a:defRPr sz="2300"/>
            </a:lvl3pPr>
            <a:lvl4pPr>
              <a:defRPr sz="2300"/>
            </a:lvl4pPr>
            <a:lvl5pPr>
              <a:defRPr sz="2300"/>
            </a:lvl5pPr>
          </a:lstStyle>
          <a:p>
            <a:pPr lvl="0"/>
            <a:r>
              <a:rPr lang="en-US"/>
              <a:t>Click to edit Master text styles</a:t>
            </a:r>
          </a:p>
        </p:txBody>
      </p:sp>
      <p:sp>
        <p:nvSpPr>
          <p:cNvPr id="24" name="Text Placeholder 9">
            <a:extLst>
              <a:ext uri="{FF2B5EF4-FFF2-40B4-BE49-F238E27FC236}">
                <a16:creationId xmlns:a16="http://schemas.microsoft.com/office/drawing/2014/main" id="{0ED152DD-5E14-B7C6-3140-1E2332D05237}"/>
              </a:ext>
            </a:extLst>
          </p:cNvPr>
          <p:cNvSpPr>
            <a:spLocks noGrp="1"/>
          </p:cNvSpPr>
          <p:nvPr>
            <p:ph type="body" sz="quarter" idx="11"/>
          </p:nvPr>
        </p:nvSpPr>
        <p:spPr>
          <a:xfrm>
            <a:off x="1487488" y="3111926"/>
            <a:ext cx="5614987" cy="558800"/>
          </a:xfrm>
        </p:spPr>
        <p:txBody>
          <a:bodyPr anchor="ctr">
            <a:noAutofit/>
          </a:bodyPr>
          <a:lstStyle>
            <a:lvl1pPr>
              <a:defRPr sz="2300">
                <a:solidFill>
                  <a:srgbClr val="0049C2"/>
                </a:solidFill>
              </a:defRPr>
            </a:lvl1pPr>
            <a:lvl2pPr>
              <a:defRPr sz="2300"/>
            </a:lvl2pPr>
            <a:lvl3pPr>
              <a:defRPr sz="2300"/>
            </a:lvl3pPr>
            <a:lvl4pPr>
              <a:defRPr sz="2300"/>
            </a:lvl4pPr>
            <a:lvl5pPr>
              <a:defRPr sz="2300"/>
            </a:lvl5pPr>
          </a:lstStyle>
          <a:p>
            <a:pPr lvl="0"/>
            <a:r>
              <a:rPr lang="en-US"/>
              <a:t>Click to edit Master text styles</a:t>
            </a:r>
          </a:p>
        </p:txBody>
      </p:sp>
      <p:sp>
        <p:nvSpPr>
          <p:cNvPr id="26" name="Text Placeholder 9">
            <a:extLst>
              <a:ext uri="{FF2B5EF4-FFF2-40B4-BE49-F238E27FC236}">
                <a16:creationId xmlns:a16="http://schemas.microsoft.com/office/drawing/2014/main" id="{AD27CC30-C265-6846-2351-BE66163508D0}"/>
              </a:ext>
            </a:extLst>
          </p:cNvPr>
          <p:cNvSpPr>
            <a:spLocks noGrp="1"/>
          </p:cNvSpPr>
          <p:nvPr>
            <p:ph type="body" sz="quarter" idx="12"/>
          </p:nvPr>
        </p:nvSpPr>
        <p:spPr>
          <a:xfrm>
            <a:off x="1478834" y="3967713"/>
            <a:ext cx="5614987" cy="558800"/>
          </a:xfrm>
        </p:spPr>
        <p:txBody>
          <a:bodyPr anchor="ctr">
            <a:noAutofit/>
          </a:bodyPr>
          <a:lstStyle>
            <a:lvl1pPr>
              <a:defRPr sz="2300">
                <a:solidFill>
                  <a:srgbClr val="0049C2"/>
                </a:solidFill>
              </a:defRPr>
            </a:lvl1pPr>
            <a:lvl2pPr>
              <a:defRPr sz="2300"/>
            </a:lvl2pPr>
            <a:lvl3pPr>
              <a:defRPr sz="2300"/>
            </a:lvl3pPr>
            <a:lvl4pPr>
              <a:defRPr sz="2300"/>
            </a:lvl4pPr>
            <a:lvl5pPr>
              <a:defRPr sz="2300"/>
            </a:lvl5pPr>
          </a:lstStyle>
          <a:p>
            <a:pPr lvl="0"/>
            <a:r>
              <a:rPr lang="en-US"/>
              <a:t>Click to edit Master text styles</a:t>
            </a:r>
          </a:p>
        </p:txBody>
      </p:sp>
      <p:sp>
        <p:nvSpPr>
          <p:cNvPr id="32" name="Text Placeholder 9">
            <a:extLst>
              <a:ext uri="{FF2B5EF4-FFF2-40B4-BE49-F238E27FC236}">
                <a16:creationId xmlns:a16="http://schemas.microsoft.com/office/drawing/2014/main" id="{B68ED4BB-F1C1-4C3A-1451-F5B5D4A7B547}"/>
              </a:ext>
            </a:extLst>
          </p:cNvPr>
          <p:cNvSpPr>
            <a:spLocks noGrp="1"/>
          </p:cNvSpPr>
          <p:nvPr>
            <p:ph type="body" sz="quarter" idx="13"/>
          </p:nvPr>
        </p:nvSpPr>
        <p:spPr>
          <a:xfrm>
            <a:off x="1487488" y="4827516"/>
            <a:ext cx="5614987" cy="558800"/>
          </a:xfrm>
        </p:spPr>
        <p:txBody>
          <a:bodyPr anchor="ctr">
            <a:noAutofit/>
          </a:bodyPr>
          <a:lstStyle>
            <a:lvl1pPr>
              <a:defRPr sz="2300">
                <a:solidFill>
                  <a:srgbClr val="0049C2"/>
                </a:solidFill>
              </a:defRPr>
            </a:lvl1pPr>
            <a:lvl2pPr>
              <a:defRPr sz="2300"/>
            </a:lvl2pPr>
            <a:lvl3pPr>
              <a:defRPr sz="2300"/>
            </a:lvl3pPr>
            <a:lvl4pPr>
              <a:defRPr sz="2300"/>
            </a:lvl4pPr>
            <a:lvl5pPr>
              <a:defRPr sz="2300"/>
            </a:lvl5pPr>
          </a:lstStyle>
          <a:p>
            <a:pPr lvl="0"/>
            <a:r>
              <a:rPr lang="en-US"/>
              <a:t>Click to edit Master text styles</a:t>
            </a:r>
          </a:p>
        </p:txBody>
      </p:sp>
      <p:sp>
        <p:nvSpPr>
          <p:cNvPr id="34" name="Text Placeholder 9">
            <a:extLst>
              <a:ext uri="{FF2B5EF4-FFF2-40B4-BE49-F238E27FC236}">
                <a16:creationId xmlns:a16="http://schemas.microsoft.com/office/drawing/2014/main" id="{9EF830AC-573C-85AA-5EFC-A016DAC38A09}"/>
              </a:ext>
            </a:extLst>
          </p:cNvPr>
          <p:cNvSpPr>
            <a:spLocks noGrp="1"/>
          </p:cNvSpPr>
          <p:nvPr>
            <p:ph type="body" sz="quarter" idx="14"/>
          </p:nvPr>
        </p:nvSpPr>
        <p:spPr>
          <a:xfrm>
            <a:off x="1487488" y="5682594"/>
            <a:ext cx="5614987" cy="558800"/>
          </a:xfrm>
        </p:spPr>
        <p:txBody>
          <a:bodyPr anchor="ctr">
            <a:noAutofit/>
          </a:bodyPr>
          <a:lstStyle>
            <a:lvl1pPr>
              <a:defRPr sz="2300">
                <a:solidFill>
                  <a:srgbClr val="0049C2"/>
                </a:solidFill>
              </a:defRPr>
            </a:lvl1pPr>
            <a:lvl2pPr>
              <a:defRPr sz="2300"/>
            </a:lvl2pPr>
            <a:lvl3pPr>
              <a:defRPr sz="2300"/>
            </a:lvl3pPr>
            <a:lvl4pPr>
              <a:defRPr sz="2300"/>
            </a:lvl4pPr>
            <a:lvl5pPr>
              <a:defRPr sz="2300"/>
            </a:lvl5pPr>
          </a:lstStyle>
          <a:p>
            <a:pPr lvl="0"/>
            <a:r>
              <a:rPr lang="en-US"/>
              <a:t>Click to edit Master text styles</a:t>
            </a:r>
          </a:p>
        </p:txBody>
      </p:sp>
    </p:spTree>
    <p:extLst>
      <p:ext uri="{BB962C8B-B14F-4D97-AF65-F5344CB8AC3E}">
        <p14:creationId xmlns:p14="http://schemas.microsoft.com/office/powerpoint/2010/main" val="230582556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E04B9-D0EC-2D32-DA98-EC34DAE59F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A0D4679-37D2-6E94-0EF7-714CD34725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3" name="Picture 32">
            <a:extLst>
              <a:ext uri="{FF2B5EF4-FFF2-40B4-BE49-F238E27FC236}">
                <a16:creationId xmlns:a16="http://schemas.microsoft.com/office/drawing/2014/main" id="{95ABA317-873A-8B3D-F6F7-7AA3583642BF}"/>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1124218" y="6286500"/>
            <a:ext cx="1788361" cy="457200"/>
          </a:xfrm>
          <a:prstGeom prst="rect">
            <a:avLst/>
          </a:prstGeom>
        </p:spPr>
      </p:pic>
      <p:sp>
        <p:nvSpPr>
          <p:cNvPr id="12" name="Freeform 19">
            <a:extLst>
              <a:ext uri="{FF2B5EF4-FFF2-40B4-BE49-F238E27FC236}">
                <a16:creationId xmlns:a16="http://schemas.microsoft.com/office/drawing/2014/main" id="{FADC83A5-7C47-C565-7129-5C22262964E0}"/>
              </a:ext>
            </a:extLst>
          </p:cNvPr>
          <p:cNvSpPr/>
          <p:nvPr/>
        </p:nvSpPr>
        <p:spPr>
          <a:xfrm>
            <a:off x="0" y="6172200"/>
            <a:ext cx="1130380" cy="685800"/>
          </a:xfrm>
          <a:custGeom>
            <a:avLst/>
            <a:gdLst/>
            <a:ahLst/>
            <a:cxnLst/>
            <a:rect l="l" t="t" r="r" b="b"/>
            <a:pathLst>
              <a:path w="1004782" h="609600">
                <a:moveTo>
                  <a:pt x="203200" y="0"/>
                </a:moveTo>
                <a:lnTo>
                  <a:pt x="1004782" y="0"/>
                </a:lnTo>
                <a:lnTo>
                  <a:pt x="801582" y="609600"/>
                </a:lnTo>
                <a:lnTo>
                  <a:pt x="0" y="609600"/>
                </a:lnTo>
                <a:lnTo>
                  <a:pt x="203200" y="0"/>
                </a:lnTo>
                <a:close/>
              </a:path>
            </a:pathLst>
          </a:custGeom>
          <a:solidFill>
            <a:srgbClr val="0049C2">
              <a:alpha val="60000"/>
            </a:srgbClr>
          </a:solidFill>
        </p:spPr>
        <p:txBody>
          <a:bodyPr/>
          <a:lstStyle/>
          <a:p>
            <a:endParaRPr lang="en-US" dirty="0"/>
          </a:p>
        </p:txBody>
      </p:sp>
      <p:sp>
        <p:nvSpPr>
          <p:cNvPr id="13" name="TextBox 20">
            <a:extLst>
              <a:ext uri="{FF2B5EF4-FFF2-40B4-BE49-F238E27FC236}">
                <a16:creationId xmlns:a16="http://schemas.microsoft.com/office/drawing/2014/main" id="{001818F7-8C2E-2C69-F62A-A798DAB78454}"/>
              </a:ext>
            </a:extLst>
          </p:cNvPr>
          <p:cNvSpPr txBox="1"/>
          <p:nvPr/>
        </p:nvSpPr>
        <p:spPr>
          <a:xfrm>
            <a:off x="228600" y="6172200"/>
            <a:ext cx="666750" cy="685800"/>
          </a:xfrm>
          <a:prstGeom prst="rect">
            <a:avLst/>
          </a:prstGeom>
        </p:spPr>
        <p:txBody>
          <a:bodyPr lIns="33867" tIns="33867" rIns="33867" bIns="33867" rtlCol="0" anchor="ctr"/>
          <a:lstStyle/>
          <a:p>
            <a:pPr algn="ctr">
              <a:lnSpc>
                <a:spcPts val="1773"/>
              </a:lnSpc>
            </a:pPr>
            <a:fld id="{020E956A-83F2-45C7-9E16-4537D737FDA7}" type="slidenum">
              <a:rPr lang="en-US" sz="2000" smtClean="0">
                <a:solidFill>
                  <a:schemeClr val="bg1"/>
                </a:solidFill>
              </a:rPr>
              <a:t>‹#›</a:t>
            </a:fld>
            <a:endParaRPr sz="2000" dirty="0">
              <a:solidFill>
                <a:schemeClr val="bg1"/>
              </a:solidFill>
            </a:endParaRPr>
          </a:p>
        </p:txBody>
      </p:sp>
    </p:spTree>
    <p:extLst>
      <p:ext uri="{BB962C8B-B14F-4D97-AF65-F5344CB8AC3E}">
        <p14:creationId xmlns:p14="http://schemas.microsoft.com/office/powerpoint/2010/main" val="3156357002"/>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2" r:id="rId4"/>
    <p:sldLayoutId id="2147483653" r:id="rId5"/>
    <p:sldLayoutId id="2147483654" r:id="rId6"/>
    <p:sldLayoutId id="2147483655" r:id="rId7"/>
    <p:sldLayoutId id="2147483660" r:id="rId8"/>
    <p:sldLayoutId id="2147483661" r:id="rId9"/>
    <p:sldLayoutId id="2147483658" r:id="rId10"/>
    <p:sldLayoutId id="2147483663" r:id="rId11"/>
    <p:sldLayoutId id="2147483662" r:id="rId12"/>
  </p:sldLayoutIdLst>
  <p:hf hdr="0" ftr="0"/>
  <p:txStyles>
    <p:titleStyle>
      <a:lvl1pPr algn="l" defTabSz="914400" rtl="0" eaLnBrk="1" latinLnBrk="0" hangingPunct="1">
        <a:lnSpc>
          <a:spcPct val="90000"/>
        </a:lnSpc>
        <a:spcBef>
          <a:spcPct val="0"/>
        </a:spcBef>
        <a:buNone/>
        <a:defRPr sz="4400" b="1" kern="1200">
          <a:solidFill>
            <a:srgbClr val="0049C2"/>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2800" b="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4C14A-8E5E-BD9E-F5D2-E35B64556EBB}"/>
              </a:ext>
            </a:extLst>
          </p:cNvPr>
          <p:cNvSpPr>
            <a:spLocks noGrp="1"/>
          </p:cNvSpPr>
          <p:nvPr>
            <p:ph type="ctrTitle"/>
          </p:nvPr>
        </p:nvSpPr>
        <p:spPr/>
        <p:txBody>
          <a:bodyPr>
            <a:normAutofit/>
          </a:bodyPr>
          <a:lstStyle/>
          <a:p>
            <a:r>
              <a:rPr lang="en-US" sz="3600" dirty="0"/>
              <a:t>Child Vaccinations (21 and younger)</a:t>
            </a:r>
          </a:p>
        </p:txBody>
      </p:sp>
      <p:sp>
        <p:nvSpPr>
          <p:cNvPr id="3" name="Subtitle 2">
            <a:extLst>
              <a:ext uri="{FF2B5EF4-FFF2-40B4-BE49-F238E27FC236}">
                <a16:creationId xmlns:a16="http://schemas.microsoft.com/office/drawing/2014/main" id="{F2B66D6A-BD44-095B-AFAF-EDF515A77C98}"/>
              </a:ext>
            </a:extLst>
          </p:cNvPr>
          <p:cNvSpPr>
            <a:spLocks noGrp="1"/>
          </p:cNvSpPr>
          <p:nvPr>
            <p:ph type="subTitle" idx="1"/>
          </p:nvPr>
        </p:nvSpPr>
        <p:spPr>
          <a:xfrm>
            <a:off x="838201" y="3509963"/>
            <a:ext cx="6718300" cy="844695"/>
          </a:xfrm>
        </p:spPr>
        <p:txBody>
          <a:bodyPr>
            <a:normAutofit fontScale="47500" lnSpcReduction="20000"/>
          </a:bodyPr>
          <a:lstStyle/>
          <a:p>
            <a:r>
              <a:rPr lang="en-US" dirty="0"/>
              <a:t>Rate and Form Compliance Division</a:t>
            </a:r>
          </a:p>
          <a:p>
            <a:r>
              <a:rPr lang="en-US" dirty="0"/>
              <a:t>Commissioner Vicki Schmidt</a:t>
            </a:r>
          </a:p>
          <a:p>
            <a:r>
              <a:rPr lang="en-US" dirty="0"/>
              <a:t>Director Julie Holmes</a:t>
            </a:r>
          </a:p>
        </p:txBody>
      </p:sp>
      <p:sp>
        <p:nvSpPr>
          <p:cNvPr id="4" name="Text Placeholder 3">
            <a:extLst>
              <a:ext uri="{FF2B5EF4-FFF2-40B4-BE49-F238E27FC236}">
                <a16:creationId xmlns:a16="http://schemas.microsoft.com/office/drawing/2014/main" id="{56293FB9-8D97-C2B4-2BDF-44DD398CD066}"/>
              </a:ext>
            </a:extLst>
          </p:cNvPr>
          <p:cNvSpPr>
            <a:spLocks noGrp="1"/>
          </p:cNvSpPr>
          <p:nvPr>
            <p:ph type="body" sz="quarter" idx="13"/>
          </p:nvPr>
        </p:nvSpPr>
        <p:spPr>
          <a:xfrm>
            <a:off x="838199" y="2000883"/>
            <a:ext cx="7948961" cy="774700"/>
          </a:xfrm>
        </p:spPr>
        <p:txBody>
          <a:bodyPr anchor="b">
            <a:noAutofit/>
          </a:bodyPr>
          <a:lstStyle/>
          <a:p>
            <a:r>
              <a:rPr lang="en-US" sz="4000" dirty="0"/>
              <a:t>Charged, Allowed, and Paid Costs</a:t>
            </a:r>
          </a:p>
        </p:txBody>
      </p:sp>
      <p:sp>
        <p:nvSpPr>
          <p:cNvPr id="5" name="Text Placeholder 4">
            <a:extLst>
              <a:ext uri="{FF2B5EF4-FFF2-40B4-BE49-F238E27FC236}">
                <a16:creationId xmlns:a16="http://schemas.microsoft.com/office/drawing/2014/main" id="{9A59B359-6633-8E0A-5148-60F83580B8B6}"/>
              </a:ext>
            </a:extLst>
          </p:cNvPr>
          <p:cNvSpPr>
            <a:spLocks noGrp="1"/>
          </p:cNvSpPr>
          <p:nvPr>
            <p:ph type="body" sz="quarter" idx="14"/>
          </p:nvPr>
        </p:nvSpPr>
        <p:spPr/>
        <p:txBody>
          <a:bodyPr>
            <a:normAutofit fontScale="70000" lnSpcReduction="20000"/>
          </a:bodyPr>
          <a:lstStyle/>
          <a:p>
            <a:r>
              <a:rPr lang="en-US" dirty="0"/>
              <a:t>Anthony Depner</a:t>
            </a:r>
          </a:p>
          <a:p>
            <a:r>
              <a:rPr lang="en-US" dirty="0"/>
              <a:t>Research Analyst</a:t>
            </a:r>
          </a:p>
        </p:txBody>
      </p:sp>
      <p:sp>
        <p:nvSpPr>
          <p:cNvPr id="6" name="Text Placeholder 5">
            <a:extLst>
              <a:ext uri="{FF2B5EF4-FFF2-40B4-BE49-F238E27FC236}">
                <a16:creationId xmlns:a16="http://schemas.microsoft.com/office/drawing/2014/main" id="{63F97CAB-F873-5B57-A15F-8B680DFD83DF}"/>
              </a:ext>
            </a:extLst>
          </p:cNvPr>
          <p:cNvSpPr>
            <a:spLocks noGrp="1"/>
          </p:cNvSpPr>
          <p:nvPr>
            <p:ph type="body" sz="quarter" idx="16"/>
          </p:nvPr>
        </p:nvSpPr>
        <p:spPr/>
        <p:txBody>
          <a:bodyPr>
            <a:normAutofit fontScale="92500" lnSpcReduction="10000"/>
          </a:bodyPr>
          <a:lstStyle/>
          <a:p>
            <a:r>
              <a:rPr lang="en-US"/>
              <a:t>6/10/2025</a:t>
            </a:r>
            <a:endParaRPr lang="en-US" dirty="0"/>
          </a:p>
        </p:txBody>
      </p:sp>
    </p:spTree>
    <p:extLst>
      <p:ext uri="{BB962C8B-B14F-4D97-AF65-F5344CB8AC3E}">
        <p14:creationId xmlns:p14="http://schemas.microsoft.com/office/powerpoint/2010/main" val="2155833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5AC0E2C-A820-FF9D-E8D3-C6A576398075}"/>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35D8C6A2-9EE1-B387-D82C-F5661D338719}"/>
              </a:ext>
            </a:extLst>
          </p:cNvPr>
          <p:cNvSpPr>
            <a:spLocks noGrp="1"/>
          </p:cNvSpPr>
          <p:nvPr>
            <p:ph type="title"/>
          </p:nvPr>
        </p:nvSpPr>
        <p:spPr/>
        <p:txBody>
          <a:bodyPr/>
          <a:lstStyle/>
          <a:p>
            <a:r>
              <a:rPr lang="en-US" dirty="0"/>
              <a:t>Number of Claims by Age Group</a:t>
            </a:r>
          </a:p>
        </p:txBody>
      </p:sp>
      <p:graphicFrame>
        <p:nvGraphicFramePr>
          <p:cNvPr id="4" name="Chart 3">
            <a:extLst>
              <a:ext uri="{FF2B5EF4-FFF2-40B4-BE49-F238E27FC236}">
                <a16:creationId xmlns:a16="http://schemas.microsoft.com/office/drawing/2014/main" id="{9C167765-F6F3-BFB9-89AF-A3524C0E9E14}"/>
              </a:ext>
            </a:extLst>
          </p:cNvPr>
          <p:cNvGraphicFramePr>
            <a:graphicFrameLocks/>
          </p:cNvGraphicFramePr>
          <p:nvPr>
            <p:extLst>
              <p:ext uri="{D42A27DB-BD31-4B8C-83A1-F6EECF244321}">
                <p14:modId xmlns:p14="http://schemas.microsoft.com/office/powerpoint/2010/main" val="1979747913"/>
              </p:ext>
            </p:extLst>
          </p:nvPr>
        </p:nvGraphicFramePr>
        <p:xfrm>
          <a:off x="1278801" y="1396497"/>
          <a:ext cx="9634397" cy="47236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6783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90F791C-A26F-B758-6C11-DCDABA409A39}"/>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A3523D64-DDA8-AB8C-22EF-F7D438428AD1}"/>
              </a:ext>
            </a:extLst>
          </p:cNvPr>
          <p:cNvSpPr>
            <a:spLocks noGrp="1"/>
          </p:cNvSpPr>
          <p:nvPr>
            <p:ph type="title"/>
          </p:nvPr>
        </p:nvSpPr>
        <p:spPr/>
        <p:txBody>
          <a:bodyPr/>
          <a:lstStyle/>
          <a:p>
            <a:r>
              <a:rPr lang="en-US" dirty="0"/>
              <a:t>Cost Averages by Age Group</a:t>
            </a:r>
          </a:p>
        </p:txBody>
      </p:sp>
      <p:graphicFrame>
        <p:nvGraphicFramePr>
          <p:cNvPr id="4" name="Chart 3">
            <a:extLst>
              <a:ext uri="{FF2B5EF4-FFF2-40B4-BE49-F238E27FC236}">
                <a16:creationId xmlns:a16="http://schemas.microsoft.com/office/drawing/2014/main" id="{E439B7C1-4BF1-87A5-19D4-6B7561B0B58C}"/>
              </a:ext>
            </a:extLst>
          </p:cNvPr>
          <p:cNvGraphicFramePr>
            <a:graphicFrameLocks/>
          </p:cNvGraphicFramePr>
          <p:nvPr>
            <p:extLst>
              <p:ext uri="{D42A27DB-BD31-4B8C-83A1-F6EECF244321}">
                <p14:modId xmlns:p14="http://schemas.microsoft.com/office/powerpoint/2010/main" val="2025640613"/>
              </p:ext>
            </p:extLst>
          </p:nvPr>
        </p:nvGraphicFramePr>
        <p:xfrm>
          <a:off x="838200" y="1374453"/>
          <a:ext cx="10515600" cy="47094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2749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76DD71C-0109-D2BC-308F-34D37D726C8A}"/>
              </a:ext>
            </a:extLst>
          </p:cNvPr>
          <p:cNvSpPr>
            <a:spLocks noGrp="1"/>
          </p:cNvSpPr>
          <p:nvPr>
            <p:ph type="pic" sz="quarter" idx="10"/>
          </p:nvPr>
        </p:nvSpPr>
        <p:spPr/>
        <p:txBody>
          <a:bodyPr/>
          <a:lstStyle/>
          <a:p>
            <a:endParaRPr lang="en-US"/>
          </a:p>
        </p:txBody>
      </p:sp>
      <p:sp>
        <p:nvSpPr>
          <p:cNvPr id="3" name="Content Placeholder 2">
            <a:extLst>
              <a:ext uri="{FF2B5EF4-FFF2-40B4-BE49-F238E27FC236}">
                <a16:creationId xmlns:a16="http://schemas.microsoft.com/office/drawing/2014/main" id="{CC5787E7-6136-39A8-22CC-47D7F335409B}"/>
              </a:ext>
            </a:extLst>
          </p:cNvPr>
          <p:cNvSpPr>
            <a:spLocks noGrp="1"/>
          </p:cNvSpPr>
          <p:nvPr>
            <p:ph idx="1"/>
          </p:nvPr>
        </p:nvSpPr>
        <p:spPr>
          <a:xfrm>
            <a:off x="838200" y="1550020"/>
            <a:ext cx="9110133" cy="4942855"/>
          </a:xfrm>
        </p:spPr>
        <p:txBody>
          <a:bodyPr>
            <a:normAutofit fontScale="70000" lnSpcReduction="20000"/>
          </a:bodyPr>
          <a:lstStyle/>
          <a:p>
            <a:r>
              <a:rPr lang="en-US" u="sng" dirty="0"/>
              <a:t>Total Costs:</a:t>
            </a:r>
          </a:p>
          <a:p>
            <a:r>
              <a:rPr lang="en-US" dirty="0"/>
              <a:t>Charged - $2,188,351,443.79</a:t>
            </a:r>
          </a:p>
          <a:p>
            <a:r>
              <a:rPr lang="en-US" dirty="0"/>
              <a:t>Allowed - $1,171,847,720.32</a:t>
            </a:r>
          </a:p>
          <a:p>
            <a:r>
              <a:rPr lang="en-US" dirty="0"/>
              <a:t>Paid - $1,068,486,218.82</a:t>
            </a:r>
          </a:p>
          <a:p>
            <a:endParaRPr lang="en-US" dirty="0"/>
          </a:p>
          <a:p>
            <a:r>
              <a:rPr lang="en-US" dirty="0"/>
              <a:t>The range 2000-2004 (20-17) had the highest number of claims at 1,248,242 claims. The year 2020-2021 (1-0) had the lowest number at 648,798.</a:t>
            </a:r>
          </a:p>
          <a:p>
            <a:endParaRPr lang="en-US" dirty="0"/>
          </a:p>
          <a:p>
            <a:r>
              <a:rPr lang="en-US" u="sng" dirty="0"/>
              <a:t>For averages per type of cost:</a:t>
            </a:r>
          </a:p>
          <a:p>
            <a:r>
              <a:rPr lang="en-US" dirty="0"/>
              <a:t>The year 2020-2021 (1-0) had the </a:t>
            </a:r>
            <a:r>
              <a:rPr lang="en-US" b="1" dirty="0"/>
              <a:t>highest</a:t>
            </a:r>
            <a:r>
              <a:rPr lang="en-US" dirty="0"/>
              <a:t> average for all three types, with charged at $1,057.69, allowed at $523.46, and paid at $499.73.</a:t>
            </a:r>
          </a:p>
          <a:p>
            <a:r>
              <a:rPr lang="en-US" dirty="0"/>
              <a:t>The range of 2015-2015 (6-2) had the </a:t>
            </a:r>
            <a:r>
              <a:rPr lang="en-US" b="1" dirty="0"/>
              <a:t>lowest</a:t>
            </a:r>
            <a:r>
              <a:rPr lang="en-US" dirty="0"/>
              <a:t> for all three types, with charged at $320.93, allowed at $185.27, and paid at $158.42.</a:t>
            </a:r>
          </a:p>
          <a:p>
            <a:endParaRPr lang="en-US" dirty="0"/>
          </a:p>
        </p:txBody>
      </p:sp>
      <p:sp>
        <p:nvSpPr>
          <p:cNvPr id="4" name="Title 3">
            <a:extLst>
              <a:ext uri="{FF2B5EF4-FFF2-40B4-BE49-F238E27FC236}">
                <a16:creationId xmlns:a16="http://schemas.microsoft.com/office/drawing/2014/main" id="{C8CD94B1-611F-C9A5-193A-8FD43E3F0DAD}"/>
              </a:ext>
            </a:extLst>
          </p:cNvPr>
          <p:cNvSpPr>
            <a:spLocks noGrp="1"/>
          </p:cNvSpPr>
          <p:nvPr>
            <p:ph type="title"/>
          </p:nvPr>
        </p:nvSpPr>
        <p:spPr/>
        <p:txBody>
          <a:bodyPr/>
          <a:lstStyle/>
          <a:p>
            <a:r>
              <a:rPr lang="en-US" dirty="0"/>
              <a:t>Analytic Overview</a:t>
            </a:r>
          </a:p>
        </p:txBody>
      </p:sp>
    </p:spTree>
    <p:extLst>
      <p:ext uri="{BB962C8B-B14F-4D97-AF65-F5344CB8AC3E}">
        <p14:creationId xmlns:p14="http://schemas.microsoft.com/office/powerpoint/2010/main" val="1085001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AFE827-B52A-5D50-7258-58A512D26465}"/>
              </a:ext>
            </a:extLst>
          </p:cNvPr>
          <p:cNvSpPr>
            <a:spLocks noGrp="1"/>
          </p:cNvSpPr>
          <p:nvPr>
            <p:ph sz="quarter" idx="13"/>
          </p:nvPr>
        </p:nvSpPr>
        <p:spPr/>
        <p:txBody>
          <a:bodyPr>
            <a:normAutofit/>
          </a:bodyPr>
          <a:lstStyle/>
          <a:p>
            <a:r>
              <a:rPr lang="en-US" sz="4000" dirty="0"/>
              <a:t>2022</a:t>
            </a:r>
          </a:p>
        </p:txBody>
      </p:sp>
    </p:spTree>
    <p:extLst>
      <p:ext uri="{BB962C8B-B14F-4D97-AF65-F5344CB8AC3E}">
        <p14:creationId xmlns:p14="http://schemas.microsoft.com/office/powerpoint/2010/main" val="4216003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8439C91-A499-C9CC-D28A-26BA50C77834}"/>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6FB3B354-212B-D5A3-4F54-D93A2D179ADF}"/>
              </a:ext>
            </a:extLst>
          </p:cNvPr>
          <p:cNvSpPr>
            <a:spLocks noGrp="1"/>
          </p:cNvSpPr>
          <p:nvPr>
            <p:ph type="title"/>
          </p:nvPr>
        </p:nvSpPr>
        <p:spPr/>
        <p:txBody>
          <a:bodyPr/>
          <a:lstStyle/>
          <a:p>
            <a:r>
              <a:rPr lang="en-US" dirty="0"/>
              <a:t>Total Costs by Type of Cost</a:t>
            </a:r>
          </a:p>
        </p:txBody>
      </p:sp>
      <p:graphicFrame>
        <p:nvGraphicFramePr>
          <p:cNvPr id="5" name="Chart 4">
            <a:extLst>
              <a:ext uri="{FF2B5EF4-FFF2-40B4-BE49-F238E27FC236}">
                <a16:creationId xmlns:a16="http://schemas.microsoft.com/office/drawing/2014/main" id="{F97FCA1A-26C7-B616-510B-0938EFBF5D20}"/>
              </a:ext>
            </a:extLst>
          </p:cNvPr>
          <p:cNvGraphicFramePr>
            <a:graphicFrameLocks/>
          </p:cNvGraphicFramePr>
          <p:nvPr>
            <p:extLst>
              <p:ext uri="{D42A27DB-BD31-4B8C-83A1-F6EECF244321}">
                <p14:modId xmlns:p14="http://schemas.microsoft.com/office/powerpoint/2010/main" val="3243211093"/>
              </p:ext>
            </p:extLst>
          </p:nvPr>
        </p:nvGraphicFramePr>
        <p:xfrm>
          <a:off x="732553" y="1361319"/>
          <a:ext cx="10726893" cy="46937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2023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2408048-02D9-A34A-78F6-15955D6EFFEE}"/>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76B6C3B5-3C3F-E928-971E-6CFBD526ED15}"/>
              </a:ext>
            </a:extLst>
          </p:cNvPr>
          <p:cNvSpPr>
            <a:spLocks noGrp="1"/>
          </p:cNvSpPr>
          <p:nvPr>
            <p:ph type="title"/>
          </p:nvPr>
        </p:nvSpPr>
        <p:spPr/>
        <p:txBody>
          <a:bodyPr/>
          <a:lstStyle/>
          <a:p>
            <a:r>
              <a:rPr lang="en-US" dirty="0"/>
              <a:t>Number of Claims by Age Group</a:t>
            </a:r>
          </a:p>
        </p:txBody>
      </p:sp>
      <p:graphicFrame>
        <p:nvGraphicFramePr>
          <p:cNvPr id="4" name="Chart 3">
            <a:extLst>
              <a:ext uri="{FF2B5EF4-FFF2-40B4-BE49-F238E27FC236}">
                <a16:creationId xmlns:a16="http://schemas.microsoft.com/office/drawing/2014/main" id="{2DCB9B68-254D-7502-3215-3EF0DE3A3C5C}"/>
              </a:ext>
            </a:extLst>
          </p:cNvPr>
          <p:cNvGraphicFramePr>
            <a:graphicFrameLocks/>
          </p:cNvGraphicFramePr>
          <p:nvPr>
            <p:extLst>
              <p:ext uri="{D42A27DB-BD31-4B8C-83A1-F6EECF244321}">
                <p14:modId xmlns:p14="http://schemas.microsoft.com/office/powerpoint/2010/main" val="1394529501"/>
              </p:ext>
            </p:extLst>
          </p:nvPr>
        </p:nvGraphicFramePr>
        <p:xfrm>
          <a:off x="766904" y="1459870"/>
          <a:ext cx="10658192" cy="46693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3226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307C80E-0394-1F80-D9E6-4A681DA2926A}"/>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F0F6B4EE-0806-7269-89AB-B5552AC2A47D}"/>
              </a:ext>
            </a:extLst>
          </p:cNvPr>
          <p:cNvSpPr>
            <a:spLocks noGrp="1"/>
          </p:cNvSpPr>
          <p:nvPr>
            <p:ph type="title"/>
          </p:nvPr>
        </p:nvSpPr>
        <p:spPr/>
        <p:txBody>
          <a:bodyPr/>
          <a:lstStyle/>
          <a:p>
            <a:r>
              <a:rPr lang="en-US" dirty="0"/>
              <a:t>Cost Averages by Age Group</a:t>
            </a:r>
          </a:p>
        </p:txBody>
      </p:sp>
      <p:graphicFrame>
        <p:nvGraphicFramePr>
          <p:cNvPr id="4" name="Chart 3">
            <a:extLst>
              <a:ext uri="{FF2B5EF4-FFF2-40B4-BE49-F238E27FC236}">
                <a16:creationId xmlns:a16="http://schemas.microsoft.com/office/drawing/2014/main" id="{3088AAD4-954E-7F16-9A0D-6329A6BE36E3}"/>
              </a:ext>
            </a:extLst>
          </p:cNvPr>
          <p:cNvGraphicFramePr>
            <a:graphicFrameLocks/>
          </p:cNvGraphicFramePr>
          <p:nvPr>
            <p:extLst>
              <p:ext uri="{D42A27DB-BD31-4B8C-83A1-F6EECF244321}">
                <p14:modId xmlns:p14="http://schemas.microsoft.com/office/powerpoint/2010/main" val="2932688411"/>
              </p:ext>
            </p:extLst>
          </p:nvPr>
        </p:nvGraphicFramePr>
        <p:xfrm>
          <a:off x="565464" y="1417221"/>
          <a:ext cx="11061071" cy="47210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8159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BD8C3CE-D965-021C-FC26-C11010530D46}"/>
              </a:ext>
            </a:extLst>
          </p:cNvPr>
          <p:cNvSpPr>
            <a:spLocks noGrp="1"/>
          </p:cNvSpPr>
          <p:nvPr>
            <p:ph type="pic" sz="quarter" idx="10"/>
          </p:nvPr>
        </p:nvSpPr>
        <p:spPr/>
        <p:txBody>
          <a:bodyPr/>
          <a:lstStyle/>
          <a:p>
            <a:endParaRPr lang="en-US"/>
          </a:p>
        </p:txBody>
      </p:sp>
      <p:sp>
        <p:nvSpPr>
          <p:cNvPr id="3" name="Content Placeholder 2">
            <a:extLst>
              <a:ext uri="{FF2B5EF4-FFF2-40B4-BE49-F238E27FC236}">
                <a16:creationId xmlns:a16="http://schemas.microsoft.com/office/drawing/2014/main" id="{C4DA2BEC-93A8-5C53-AA5F-9821B159BBC0}"/>
              </a:ext>
            </a:extLst>
          </p:cNvPr>
          <p:cNvSpPr>
            <a:spLocks noGrp="1"/>
          </p:cNvSpPr>
          <p:nvPr>
            <p:ph idx="1"/>
          </p:nvPr>
        </p:nvSpPr>
        <p:spPr>
          <a:xfrm>
            <a:off x="838200" y="1393902"/>
            <a:ext cx="9110133" cy="4895386"/>
          </a:xfrm>
        </p:spPr>
        <p:txBody>
          <a:bodyPr>
            <a:normAutofit fontScale="70000" lnSpcReduction="20000"/>
          </a:bodyPr>
          <a:lstStyle/>
          <a:p>
            <a:r>
              <a:rPr lang="en-US" u="sng" dirty="0"/>
              <a:t>Total Costs:</a:t>
            </a:r>
          </a:p>
          <a:p>
            <a:r>
              <a:rPr lang="en-US" dirty="0"/>
              <a:t>Charged - $1,331,277,531.73</a:t>
            </a:r>
          </a:p>
          <a:p>
            <a:r>
              <a:rPr lang="en-US" dirty="0"/>
              <a:t>Allowed - $707,831,812.42</a:t>
            </a:r>
          </a:p>
          <a:p>
            <a:r>
              <a:rPr lang="en-US" dirty="0"/>
              <a:t>Paid - $653,364,079.81</a:t>
            </a:r>
          </a:p>
          <a:p>
            <a:endParaRPr lang="en-US" dirty="0"/>
          </a:p>
          <a:p>
            <a:r>
              <a:rPr lang="en-US" dirty="0"/>
              <a:t>The range 2020-2022 (2-0) had the highest number of claims at 649,272 claims. The year 2001-2004 (16-12) had the lowest number at 389,318.</a:t>
            </a:r>
          </a:p>
          <a:p>
            <a:endParaRPr lang="en-US" dirty="0"/>
          </a:p>
          <a:p>
            <a:r>
              <a:rPr lang="en-US" u="sng" dirty="0"/>
              <a:t>For averages per type of cost:</a:t>
            </a:r>
          </a:p>
          <a:p>
            <a:r>
              <a:rPr lang="en-US" dirty="0"/>
              <a:t>The year 2020-2022 (2-0) had the </a:t>
            </a:r>
            <a:r>
              <a:rPr lang="en-US" b="1" dirty="0"/>
              <a:t>highest</a:t>
            </a:r>
            <a:r>
              <a:rPr lang="en-US" dirty="0"/>
              <a:t> average for all three types, with charged at $792.29, allowed at $393.49, and paid at $371.40.</a:t>
            </a:r>
          </a:p>
          <a:p>
            <a:r>
              <a:rPr lang="en-US" dirty="0"/>
              <a:t>The range of 2015-2019 (7-3) had the </a:t>
            </a:r>
            <a:r>
              <a:rPr lang="en-US" b="1" dirty="0"/>
              <a:t>lowest</a:t>
            </a:r>
            <a:r>
              <a:rPr lang="en-US" dirty="0"/>
              <a:t> for all three types, with charged at $302.07, allowed at $168.39, and paid at $151.50.</a:t>
            </a:r>
          </a:p>
          <a:p>
            <a:endParaRPr lang="en-US" dirty="0"/>
          </a:p>
        </p:txBody>
      </p:sp>
      <p:sp>
        <p:nvSpPr>
          <p:cNvPr id="4" name="Title 3">
            <a:extLst>
              <a:ext uri="{FF2B5EF4-FFF2-40B4-BE49-F238E27FC236}">
                <a16:creationId xmlns:a16="http://schemas.microsoft.com/office/drawing/2014/main" id="{F6790DC4-45C8-2F3F-A837-DDB544B8E683}"/>
              </a:ext>
            </a:extLst>
          </p:cNvPr>
          <p:cNvSpPr>
            <a:spLocks noGrp="1"/>
          </p:cNvSpPr>
          <p:nvPr>
            <p:ph type="title"/>
          </p:nvPr>
        </p:nvSpPr>
        <p:spPr/>
        <p:txBody>
          <a:bodyPr/>
          <a:lstStyle/>
          <a:p>
            <a:r>
              <a:rPr lang="en-US" dirty="0"/>
              <a:t>Analytic Overview</a:t>
            </a:r>
          </a:p>
        </p:txBody>
      </p:sp>
    </p:spTree>
    <p:extLst>
      <p:ext uri="{BB962C8B-B14F-4D97-AF65-F5344CB8AC3E}">
        <p14:creationId xmlns:p14="http://schemas.microsoft.com/office/powerpoint/2010/main" val="1576015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D8D367-C700-E847-C4E0-618D7B44351A}"/>
              </a:ext>
            </a:extLst>
          </p:cNvPr>
          <p:cNvSpPr>
            <a:spLocks noGrp="1"/>
          </p:cNvSpPr>
          <p:nvPr>
            <p:ph sz="quarter" idx="13"/>
          </p:nvPr>
        </p:nvSpPr>
        <p:spPr/>
        <p:txBody>
          <a:bodyPr>
            <a:normAutofit/>
          </a:bodyPr>
          <a:lstStyle/>
          <a:p>
            <a:r>
              <a:rPr lang="en-US" sz="4000" dirty="0"/>
              <a:t>2023</a:t>
            </a:r>
          </a:p>
        </p:txBody>
      </p:sp>
    </p:spTree>
    <p:extLst>
      <p:ext uri="{BB962C8B-B14F-4D97-AF65-F5344CB8AC3E}">
        <p14:creationId xmlns:p14="http://schemas.microsoft.com/office/powerpoint/2010/main" val="1371287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C2906A2-728F-AF72-3149-35E96B530B27}"/>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5E898AAE-7596-D0D4-1F81-AFCE9A2F3E0A}"/>
              </a:ext>
            </a:extLst>
          </p:cNvPr>
          <p:cNvSpPr>
            <a:spLocks noGrp="1"/>
          </p:cNvSpPr>
          <p:nvPr>
            <p:ph type="title"/>
          </p:nvPr>
        </p:nvSpPr>
        <p:spPr/>
        <p:txBody>
          <a:bodyPr/>
          <a:lstStyle/>
          <a:p>
            <a:r>
              <a:rPr lang="en-US" dirty="0"/>
              <a:t>Total Costs by Type of Cost</a:t>
            </a:r>
          </a:p>
        </p:txBody>
      </p:sp>
      <p:graphicFrame>
        <p:nvGraphicFramePr>
          <p:cNvPr id="5" name="Chart 4">
            <a:extLst>
              <a:ext uri="{FF2B5EF4-FFF2-40B4-BE49-F238E27FC236}">
                <a16:creationId xmlns:a16="http://schemas.microsoft.com/office/drawing/2014/main" id="{EE761B29-C780-21C6-87C4-21288DBDD790}"/>
              </a:ext>
            </a:extLst>
          </p:cNvPr>
          <p:cNvGraphicFramePr>
            <a:graphicFrameLocks/>
          </p:cNvGraphicFramePr>
          <p:nvPr>
            <p:extLst>
              <p:ext uri="{D42A27DB-BD31-4B8C-83A1-F6EECF244321}">
                <p14:modId xmlns:p14="http://schemas.microsoft.com/office/powerpoint/2010/main" val="1918252915"/>
              </p:ext>
            </p:extLst>
          </p:nvPr>
        </p:nvGraphicFramePr>
        <p:xfrm>
          <a:off x="738826" y="1488513"/>
          <a:ext cx="10735779" cy="45331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5327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BD4050B-0EEB-CB77-C666-56080A98B4C7}"/>
              </a:ext>
            </a:extLst>
          </p:cNvPr>
          <p:cNvSpPr>
            <a:spLocks noGrp="1"/>
          </p:cNvSpPr>
          <p:nvPr>
            <p:ph type="pic" sz="quarter" idx="10"/>
          </p:nvPr>
        </p:nvSpPr>
        <p:spPr/>
        <p:txBody>
          <a:bodyPr/>
          <a:lstStyle/>
          <a:p>
            <a:endParaRPr lang="en-US"/>
          </a:p>
        </p:txBody>
      </p:sp>
      <p:sp>
        <p:nvSpPr>
          <p:cNvPr id="3" name="Content Placeholder 2">
            <a:extLst>
              <a:ext uri="{FF2B5EF4-FFF2-40B4-BE49-F238E27FC236}">
                <a16:creationId xmlns:a16="http://schemas.microsoft.com/office/drawing/2014/main" id="{955E6CE2-37E8-8D9D-1ECA-39CF4FF38643}"/>
              </a:ext>
            </a:extLst>
          </p:cNvPr>
          <p:cNvSpPr>
            <a:spLocks noGrp="1"/>
          </p:cNvSpPr>
          <p:nvPr>
            <p:ph idx="1"/>
          </p:nvPr>
        </p:nvSpPr>
        <p:spPr>
          <a:xfrm>
            <a:off x="838200" y="1825625"/>
            <a:ext cx="9733156" cy="4351338"/>
          </a:xfrm>
        </p:spPr>
        <p:txBody>
          <a:bodyPr>
            <a:normAutofit fontScale="70000" lnSpcReduction="20000"/>
          </a:bodyPr>
          <a:lstStyle/>
          <a:p>
            <a:r>
              <a:rPr lang="en-US" dirty="0"/>
              <a:t>The primary code in this query is ‘Z23’.</a:t>
            </a:r>
          </a:p>
          <a:p>
            <a:r>
              <a:rPr lang="en-US" b="1" dirty="0"/>
              <a:t>Z23</a:t>
            </a:r>
            <a:r>
              <a:rPr lang="en-US" dirty="0"/>
              <a:t> – Encounter for immunization(s)</a:t>
            </a:r>
          </a:p>
          <a:p>
            <a:endParaRPr lang="en-US" dirty="0"/>
          </a:p>
          <a:p>
            <a:r>
              <a:rPr lang="en-US" dirty="0"/>
              <a:t>Anyone over the age of 21 was excluded from this report.</a:t>
            </a:r>
          </a:p>
          <a:p>
            <a:r>
              <a:rPr lang="en-US" dirty="0"/>
              <a:t>For this report, the years that were queried were 2020 through the third quarter of 2024. For each year, the cut off year changed since it needed to be 21 years before the year that was being queried. There may be some overlap with people who would be 21 in multiple years, but this was the simplest method to query the data.</a:t>
            </a:r>
          </a:p>
          <a:p>
            <a:endParaRPr lang="en-US" dirty="0"/>
          </a:p>
          <a:p>
            <a:r>
              <a:rPr lang="en-US" dirty="0"/>
              <a:t>Lastly, each decade was separated into its own group. For example, all patients from the 2000-2004 are being grouped together under the ‘2000-2004’ category. For every year, the grouping of years for patients were different since the years that were being included changed every year.</a:t>
            </a:r>
          </a:p>
        </p:txBody>
      </p:sp>
      <p:sp>
        <p:nvSpPr>
          <p:cNvPr id="4" name="Title 3">
            <a:extLst>
              <a:ext uri="{FF2B5EF4-FFF2-40B4-BE49-F238E27FC236}">
                <a16:creationId xmlns:a16="http://schemas.microsoft.com/office/drawing/2014/main" id="{F96DB35B-276B-B2AB-DC2E-5311F1F76430}"/>
              </a:ext>
            </a:extLst>
          </p:cNvPr>
          <p:cNvSpPr>
            <a:spLocks noGrp="1"/>
          </p:cNvSpPr>
          <p:nvPr>
            <p:ph type="title"/>
          </p:nvPr>
        </p:nvSpPr>
        <p:spPr/>
        <p:txBody>
          <a:bodyPr/>
          <a:lstStyle/>
          <a:p>
            <a:r>
              <a:rPr lang="en-US" dirty="0"/>
              <a:t>Query Information</a:t>
            </a:r>
          </a:p>
        </p:txBody>
      </p:sp>
    </p:spTree>
    <p:extLst>
      <p:ext uri="{BB962C8B-B14F-4D97-AF65-F5344CB8AC3E}">
        <p14:creationId xmlns:p14="http://schemas.microsoft.com/office/powerpoint/2010/main" val="46826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F137CCC-ABD9-4D8C-EDA1-8AB0F4E2BECD}"/>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3488D80F-ACEE-7D3B-8058-EE394431B6F5}"/>
              </a:ext>
            </a:extLst>
          </p:cNvPr>
          <p:cNvSpPr>
            <a:spLocks noGrp="1"/>
          </p:cNvSpPr>
          <p:nvPr>
            <p:ph type="title"/>
          </p:nvPr>
        </p:nvSpPr>
        <p:spPr/>
        <p:txBody>
          <a:bodyPr/>
          <a:lstStyle/>
          <a:p>
            <a:r>
              <a:rPr lang="en-US" dirty="0"/>
              <a:t>Number of Claims by Age Group</a:t>
            </a:r>
          </a:p>
        </p:txBody>
      </p:sp>
      <p:graphicFrame>
        <p:nvGraphicFramePr>
          <p:cNvPr id="4" name="Chart 3">
            <a:extLst>
              <a:ext uri="{FF2B5EF4-FFF2-40B4-BE49-F238E27FC236}">
                <a16:creationId xmlns:a16="http://schemas.microsoft.com/office/drawing/2014/main" id="{2315DBEC-7CCB-921D-EC88-C18D395CDD3D}"/>
              </a:ext>
            </a:extLst>
          </p:cNvPr>
          <p:cNvGraphicFramePr>
            <a:graphicFrameLocks/>
          </p:cNvGraphicFramePr>
          <p:nvPr>
            <p:extLst>
              <p:ext uri="{D42A27DB-BD31-4B8C-83A1-F6EECF244321}">
                <p14:modId xmlns:p14="http://schemas.microsoft.com/office/powerpoint/2010/main" val="119845813"/>
              </p:ext>
            </p:extLst>
          </p:nvPr>
        </p:nvGraphicFramePr>
        <p:xfrm>
          <a:off x="753002" y="1382487"/>
          <a:ext cx="10685995" cy="47135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4217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21DEA5A-0694-F293-7F31-203E4A12FFDB}"/>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F8CBD1D2-3207-990A-ABFB-FB2B4835A9F9}"/>
              </a:ext>
            </a:extLst>
          </p:cNvPr>
          <p:cNvSpPr>
            <a:spLocks noGrp="1"/>
          </p:cNvSpPr>
          <p:nvPr>
            <p:ph type="title"/>
          </p:nvPr>
        </p:nvSpPr>
        <p:spPr/>
        <p:txBody>
          <a:bodyPr/>
          <a:lstStyle/>
          <a:p>
            <a:r>
              <a:rPr lang="en-US" dirty="0"/>
              <a:t>Cost Averages by Age Group</a:t>
            </a:r>
          </a:p>
        </p:txBody>
      </p:sp>
      <p:graphicFrame>
        <p:nvGraphicFramePr>
          <p:cNvPr id="4" name="Chart 3">
            <a:extLst>
              <a:ext uri="{FF2B5EF4-FFF2-40B4-BE49-F238E27FC236}">
                <a16:creationId xmlns:a16="http://schemas.microsoft.com/office/drawing/2014/main" id="{0ADD6ECE-863E-459D-0D8F-E7ACD212D4F2}"/>
              </a:ext>
            </a:extLst>
          </p:cNvPr>
          <p:cNvGraphicFramePr>
            <a:graphicFrameLocks/>
          </p:cNvGraphicFramePr>
          <p:nvPr>
            <p:extLst>
              <p:ext uri="{D42A27DB-BD31-4B8C-83A1-F6EECF244321}">
                <p14:modId xmlns:p14="http://schemas.microsoft.com/office/powerpoint/2010/main" val="2380730805"/>
              </p:ext>
            </p:extLst>
          </p:nvPr>
        </p:nvGraphicFramePr>
        <p:xfrm>
          <a:off x="673026" y="1350848"/>
          <a:ext cx="10845947" cy="47233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6591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4D0222E-C1CC-98A6-10CD-426ADBC72956}"/>
              </a:ext>
            </a:extLst>
          </p:cNvPr>
          <p:cNvSpPr>
            <a:spLocks noGrp="1"/>
          </p:cNvSpPr>
          <p:nvPr>
            <p:ph type="pic" sz="quarter" idx="10"/>
          </p:nvPr>
        </p:nvSpPr>
        <p:spPr/>
        <p:txBody>
          <a:bodyPr/>
          <a:lstStyle/>
          <a:p>
            <a:endParaRPr lang="en-US"/>
          </a:p>
        </p:txBody>
      </p:sp>
      <p:sp>
        <p:nvSpPr>
          <p:cNvPr id="3" name="Content Placeholder 2">
            <a:extLst>
              <a:ext uri="{FF2B5EF4-FFF2-40B4-BE49-F238E27FC236}">
                <a16:creationId xmlns:a16="http://schemas.microsoft.com/office/drawing/2014/main" id="{7BDFF883-E8CF-E8F2-C3A5-15BD54A18BB4}"/>
              </a:ext>
            </a:extLst>
          </p:cNvPr>
          <p:cNvSpPr>
            <a:spLocks noGrp="1"/>
          </p:cNvSpPr>
          <p:nvPr>
            <p:ph idx="1"/>
          </p:nvPr>
        </p:nvSpPr>
        <p:spPr>
          <a:xfrm>
            <a:off x="838200" y="1427356"/>
            <a:ext cx="9110133" cy="4951142"/>
          </a:xfrm>
        </p:spPr>
        <p:txBody>
          <a:bodyPr>
            <a:normAutofit fontScale="70000" lnSpcReduction="20000"/>
          </a:bodyPr>
          <a:lstStyle/>
          <a:p>
            <a:r>
              <a:rPr lang="en-US" u="sng" dirty="0"/>
              <a:t>Total Costs:</a:t>
            </a:r>
          </a:p>
          <a:p>
            <a:r>
              <a:rPr lang="en-US" dirty="0"/>
              <a:t>Charged - $989,515,108.91</a:t>
            </a:r>
          </a:p>
          <a:p>
            <a:r>
              <a:rPr lang="en-US" dirty="0"/>
              <a:t>Allowed - $512,956,053.00</a:t>
            </a:r>
          </a:p>
          <a:p>
            <a:r>
              <a:rPr lang="en-US" dirty="0"/>
              <a:t>Paid - $471,444,641.99</a:t>
            </a:r>
          </a:p>
          <a:p>
            <a:endParaRPr lang="en-US" dirty="0"/>
          </a:p>
          <a:p>
            <a:r>
              <a:rPr lang="en-US" dirty="0"/>
              <a:t>The range 2020-2023 (3-0) had the highest number of claims at 575,242 claims. The year 2002-2004 (21-19) had the lowest number at 194,087.</a:t>
            </a:r>
          </a:p>
          <a:p>
            <a:endParaRPr lang="en-US" dirty="0"/>
          </a:p>
          <a:p>
            <a:r>
              <a:rPr lang="en-US" u="sng" dirty="0"/>
              <a:t>For averages per type of cost:</a:t>
            </a:r>
          </a:p>
          <a:p>
            <a:r>
              <a:rPr lang="en-US" dirty="0"/>
              <a:t>The year 2020-2023 (3-0) had the </a:t>
            </a:r>
            <a:r>
              <a:rPr lang="en-US" b="1" dirty="0"/>
              <a:t>highest</a:t>
            </a:r>
            <a:r>
              <a:rPr lang="en-US" dirty="0"/>
              <a:t> average for all three types, with charged at $699.45, allowed at $350.58, and paid at $328.59.</a:t>
            </a:r>
          </a:p>
          <a:p>
            <a:r>
              <a:rPr lang="en-US" dirty="0"/>
              <a:t>The range of 2015-2019 (8-4) had the </a:t>
            </a:r>
            <a:r>
              <a:rPr lang="en-US" b="1" dirty="0"/>
              <a:t>lowest</a:t>
            </a:r>
            <a:r>
              <a:rPr lang="en-US" dirty="0"/>
              <a:t> for all three types, with charged at $316.29, allowed at $179.64, and paid at $159.19.</a:t>
            </a:r>
          </a:p>
          <a:p>
            <a:endParaRPr lang="en-US" dirty="0"/>
          </a:p>
        </p:txBody>
      </p:sp>
      <p:sp>
        <p:nvSpPr>
          <p:cNvPr id="4" name="Title 3">
            <a:extLst>
              <a:ext uri="{FF2B5EF4-FFF2-40B4-BE49-F238E27FC236}">
                <a16:creationId xmlns:a16="http://schemas.microsoft.com/office/drawing/2014/main" id="{3B14F15D-6086-ED5D-8856-49384DAA94DA}"/>
              </a:ext>
            </a:extLst>
          </p:cNvPr>
          <p:cNvSpPr>
            <a:spLocks noGrp="1"/>
          </p:cNvSpPr>
          <p:nvPr>
            <p:ph type="title"/>
          </p:nvPr>
        </p:nvSpPr>
        <p:spPr/>
        <p:txBody>
          <a:bodyPr/>
          <a:lstStyle/>
          <a:p>
            <a:r>
              <a:rPr lang="en-US" dirty="0"/>
              <a:t>Analytic Overview</a:t>
            </a:r>
          </a:p>
        </p:txBody>
      </p:sp>
    </p:spTree>
    <p:extLst>
      <p:ext uri="{BB962C8B-B14F-4D97-AF65-F5344CB8AC3E}">
        <p14:creationId xmlns:p14="http://schemas.microsoft.com/office/powerpoint/2010/main" val="3043733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8FC405-4594-C570-FF9F-7C87080D3FB0}"/>
              </a:ext>
            </a:extLst>
          </p:cNvPr>
          <p:cNvSpPr>
            <a:spLocks noGrp="1"/>
          </p:cNvSpPr>
          <p:nvPr>
            <p:ph sz="quarter" idx="13"/>
          </p:nvPr>
        </p:nvSpPr>
        <p:spPr/>
        <p:txBody>
          <a:bodyPr>
            <a:normAutofit/>
          </a:bodyPr>
          <a:lstStyle/>
          <a:p>
            <a:r>
              <a:rPr lang="en-US" sz="4000" dirty="0"/>
              <a:t>2024 Quarters 1-3</a:t>
            </a:r>
          </a:p>
        </p:txBody>
      </p:sp>
    </p:spTree>
    <p:extLst>
      <p:ext uri="{BB962C8B-B14F-4D97-AF65-F5344CB8AC3E}">
        <p14:creationId xmlns:p14="http://schemas.microsoft.com/office/powerpoint/2010/main" val="2734095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600B08A-A574-1586-FDF5-CC9544D1A710}"/>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E86DD037-2197-3A49-4120-7184F347FE28}"/>
              </a:ext>
            </a:extLst>
          </p:cNvPr>
          <p:cNvSpPr>
            <a:spLocks noGrp="1"/>
          </p:cNvSpPr>
          <p:nvPr>
            <p:ph type="title"/>
          </p:nvPr>
        </p:nvSpPr>
        <p:spPr/>
        <p:txBody>
          <a:bodyPr/>
          <a:lstStyle/>
          <a:p>
            <a:r>
              <a:rPr lang="en-US" dirty="0"/>
              <a:t>Total Costs by Type of Cost</a:t>
            </a:r>
          </a:p>
        </p:txBody>
      </p:sp>
      <p:graphicFrame>
        <p:nvGraphicFramePr>
          <p:cNvPr id="5" name="Chart 4">
            <a:extLst>
              <a:ext uri="{FF2B5EF4-FFF2-40B4-BE49-F238E27FC236}">
                <a16:creationId xmlns:a16="http://schemas.microsoft.com/office/drawing/2014/main" id="{751C41CF-AE9F-47B8-518A-80163D7052B6}"/>
              </a:ext>
            </a:extLst>
          </p:cNvPr>
          <p:cNvGraphicFramePr>
            <a:graphicFrameLocks/>
          </p:cNvGraphicFramePr>
          <p:nvPr>
            <p:extLst>
              <p:ext uri="{D42A27DB-BD31-4B8C-83A1-F6EECF244321}">
                <p14:modId xmlns:p14="http://schemas.microsoft.com/office/powerpoint/2010/main" val="2966642642"/>
              </p:ext>
            </p:extLst>
          </p:nvPr>
        </p:nvGraphicFramePr>
        <p:xfrm>
          <a:off x="889904" y="1452349"/>
          <a:ext cx="10412192" cy="45953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2455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F161A58-C4D6-7BFF-B09F-07CF9AE6FAE8}"/>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C3C08D98-04B0-C667-AE7E-AE4D83B33A04}"/>
              </a:ext>
            </a:extLst>
          </p:cNvPr>
          <p:cNvSpPr>
            <a:spLocks noGrp="1"/>
          </p:cNvSpPr>
          <p:nvPr>
            <p:ph type="title"/>
          </p:nvPr>
        </p:nvSpPr>
        <p:spPr/>
        <p:txBody>
          <a:bodyPr/>
          <a:lstStyle/>
          <a:p>
            <a:r>
              <a:rPr lang="en-US" dirty="0"/>
              <a:t>Number of Claims by Age Group</a:t>
            </a:r>
          </a:p>
        </p:txBody>
      </p:sp>
      <p:graphicFrame>
        <p:nvGraphicFramePr>
          <p:cNvPr id="4" name="Chart 3">
            <a:extLst>
              <a:ext uri="{FF2B5EF4-FFF2-40B4-BE49-F238E27FC236}">
                <a16:creationId xmlns:a16="http://schemas.microsoft.com/office/drawing/2014/main" id="{85AE5916-8879-EADB-490E-08158885D24F}"/>
              </a:ext>
            </a:extLst>
          </p:cNvPr>
          <p:cNvGraphicFramePr>
            <a:graphicFrameLocks/>
          </p:cNvGraphicFramePr>
          <p:nvPr>
            <p:extLst>
              <p:ext uri="{D42A27DB-BD31-4B8C-83A1-F6EECF244321}">
                <p14:modId xmlns:p14="http://schemas.microsoft.com/office/powerpoint/2010/main" val="318914086"/>
              </p:ext>
            </p:extLst>
          </p:nvPr>
        </p:nvGraphicFramePr>
        <p:xfrm>
          <a:off x="879318" y="1423656"/>
          <a:ext cx="10433364" cy="47055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2724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6FD81D0-5F0D-4A5D-A586-DEA25E5599FB}"/>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E304A3B3-EAD1-3EB4-31D3-F7AFB183BBE8}"/>
              </a:ext>
            </a:extLst>
          </p:cNvPr>
          <p:cNvSpPr>
            <a:spLocks noGrp="1"/>
          </p:cNvSpPr>
          <p:nvPr>
            <p:ph type="title"/>
          </p:nvPr>
        </p:nvSpPr>
        <p:spPr/>
        <p:txBody>
          <a:bodyPr/>
          <a:lstStyle/>
          <a:p>
            <a:r>
              <a:rPr lang="en-US" dirty="0"/>
              <a:t>Cost Averages by Age Group</a:t>
            </a:r>
          </a:p>
        </p:txBody>
      </p:sp>
      <p:graphicFrame>
        <p:nvGraphicFramePr>
          <p:cNvPr id="4" name="Chart 3">
            <a:extLst>
              <a:ext uri="{FF2B5EF4-FFF2-40B4-BE49-F238E27FC236}">
                <a16:creationId xmlns:a16="http://schemas.microsoft.com/office/drawing/2014/main" id="{4D7F08C8-D4CF-6217-33FB-5E82B0A4F462}"/>
              </a:ext>
            </a:extLst>
          </p:cNvPr>
          <p:cNvGraphicFramePr>
            <a:graphicFrameLocks/>
          </p:cNvGraphicFramePr>
          <p:nvPr>
            <p:extLst>
              <p:ext uri="{D42A27DB-BD31-4B8C-83A1-F6EECF244321}">
                <p14:modId xmlns:p14="http://schemas.microsoft.com/office/powerpoint/2010/main" val="1343859816"/>
              </p:ext>
            </p:extLst>
          </p:nvPr>
        </p:nvGraphicFramePr>
        <p:xfrm>
          <a:off x="577253" y="1333845"/>
          <a:ext cx="11037494" cy="47319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8406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1D895AE-3D4A-5107-99BF-0E0BC3B3A1A6}"/>
              </a:ext>
            </a:extLst>
          </p:cNvPr>
          <p:cNvSpPr>
            <a:spLocks noGrp="1"/>
          </p:cNvSpPr>
          <p:nvPr>
            <p:ph type="pic" sz="quarter" idx="10"/>
          </p:nvPr>
        </p:nvSpPr>
        <p:spPr/>
        <p:txBody>
          <a:bodyPr/>
          <a:lstStyle/>
          <a:p>
            <a:endParaRPr lang="en-US"/>
          </a:p>
        </p:txBody>
      </p:sp>
      <p:sp>
        <p:nvSpPr>
          <p:cNvPr id="3" name="Content Placeholder 2">
            <a:extLst>
              <a:ext uri="{FF2B5EF4-FFF2-40B4-BE49-F238E27FC236}">
                <a16:creationId xmlns:a16="http://schemas.microsoft.com/office/drawing/2014/main" id="{B51CA9EC-CBC1-AFFB-E166-B5F2A87A904F}"/>
              </a:ext>
            </a:extLst>
          </p:cNvPr>
          <p:cNvSpPr>
            <a:spLocks noGrp="1"/>
          </p:cNvSpPr>
          <p:nvPr>
            <p:ph idx="1"/>
          </p:nvPr>
        </p:nvSpPr>
        <p:spPr>
          <a:xfrm>
            <a:off x="838200" y="1471961"/>
            <a:ext cx="9110133" cy="4850780"/>
          </a:xfrm>
        </p:spPr>
        <p:txBody>
          <a:bodyPr>
            <a:normAutofit fontScale="70000" lnSpcReduction="20000"/>
          </a:bodyPr>
          <a:lstStyle/>
          <a:p>
            <a:r>
              <a:rPr lang="en-US" u="sng" dirty="0"/>
              <a:t>Total Costs:</a:t>
            </a:r>
          </a:p>
          <a:p>
            <a:r>
              <a:rPr lang="en-US" dirty="0"/>
              <a:t>Charged - $319,313,091.58</a:t>
            </a:r>
          </a:p>
          <a:p>
            <a:r>
              <a:rPr lang="en-US" dirty="0"/>
              <a:t>Allowed - $163,284,532.30</a:t>
            </a:r>
          </a:p>
          <a:p>
            <a:r>
              <a:rPr lang="en-US" dirty="0"/>
              <a:t>Paid - $150,225,716.75</a:t>
            </a:r>
          </a:p>
          <a:p>
            <a:endParaRPr lang="en-US" dirty="0"/>
          </a:p>
          <a:p>
            <a:r>
              <a:rPr lang="en-US" dirty="0"/>
              <a:t>The range 2020-2024 (4-0 age range) had the highest number of claims at 202,008 claims. The year 2015-2019 (9-5) had the lowest number at 69,268.</a:t>
            </a:r>
          </a:p>
          <a:p>
            <a:endParaRPr lang="en-US" dirty="0"/>
          </a:p>
          <a:p>
            <a:r>
              <a:rPr lang="en-US" u="sng" dirty="0"/>
              <a:t>For averages per type of cost:</a:t>
            </a:r>
          </a:p>
          <a:p>
            <a:r>
              <a:rPr lang="en-US" dirty="0"/>
              <a:t>The year 2020-2024 (4-0) had the </a:t>
            </a:r>
            <a:r>
              <a:rPr lang="en-US" b="1" dirty="0"/>
              <a:t>highest</a:t>
            </a:r>
            <a:r>
              <a:rPr lang="en-US" dirty="0"/>
              <a:t> average for all three types, with charged at $708.18, allowed at $341.89, and paid at $319.98.</a:t>
            </a:r>
          </a:p>
          <a:p>
            <a:r>
              <a:rPr lang="en-US" dirty="0"/>
              <a:t>The range of 2015-2019 (9-5) had the </a:t>
            </a:r>
            <a:r>
              <a:rPr lang="en-US" b="1" dirty="0"/>
              <a:t>lowest</a:t>
            </a:r>
            <a:r>
              <a:rPr lang="en-US" dirty="0"/>
              <a:t> for all three types, with charged at $397.90, allowed at $201.38, and paid at $178.76.</a:t>
            </a:r>
          </a:p>
          <a:p>
            <a:endParaRPr lang="en-US" dirty="0"/>
          </a:p>
        </p:txBody>
      </p:sp>
      <p:sp>
        <p:nvSpPr>
          <p:cNvPr id="4" name="Title 3">
            <a:extLst>
              <a:ext uri="{FF2B5EF4-FFF2-40B4-BE49-F238E27FC236}">
                <a16:creationId xmlns:a16="http://schemas.microsoft.com/office/drawing/2014/main" id="{9F0729D7-A3F4-BB46-AB97-D171336CC440}"/>
              </a:ext>
            </a:extLst>
          </p:cNvPr>
          <p:cNvSpPr>
            <a:spLocks noGrp="1"/>
          </p:cNvSpPr>
          <p:nvPr>
            <p:ph type="title"/>
          </p:nvPr>
        </p:nvSpPr>
        <p:spPr/>
        <p:txBody>
          <a:bodyPr/>
          <a:lstStyle/>
          <a:p>
            <a:r>
              <a:rPr lang="en-US" dirty="0"/>
              <a:t>Analytic Overview</a:t>
            </a:r>
          </a:p>
        </p:txBody>
      </p:sp>
    </p:spTree>
    <p:extLst>
      <p:ext uri="{BB962C8B-B14F-4D97-AF65-F5344CB8AC3E}">
        <p14:creationId xmlns:p14="http://schemas.microsoft.com/office/powerpoint/2010/main" val="1403925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66672C0-BD30-C006-8C8E-301748A801DF}"/>
              </a:ext>
            </a:extLst>
          </p:cNvPr>
          <p:cNvSpPr>
            <a:spLocks noGrp="1"/>
          </p:cNvSpPr>
          <p:nvPr>
            <p:ph type="pic" sz="quarter" idx="10"/>
          </p:nvPr>
        </p:nvSpPr>
        <p:spPr/>
        <p:txBody>
          <a:bodyPr/>
          <a:lstStyle/>
          <a:p>
            <a:endParaRPr lang="en-US" dirty="0"/>
          </a:p>
        </p:txBody>
      </p:sp>
      <p:sp>
        <p:nvSpPr>
          <p:cNvPr id="3" name="Title 2">
            <a:extLst>
              <a:ext uri="{FF2B5EF4-FFF2-40B4-BE49-F238E27FC236}">
                <a16:creationId xmlns:a16="http://schemas.microsoft.com/office/drawing/2014/main" id="{0D02043F-B39F-C65E-39F6-2BBB30B8B6B8}"/>
              </a:ext>
            </a:extLst>
          </p:cNvPr>
          <p:cNvSpPr>
            <a:spLocks noGrp="1"/>
          </p:cNvSpPr>
          <p:nvPr>
            <p:ph type="title"/>
          </p:nvPr>
        </p:nvSpPr>
        <p:spPr/>
        <p:txBody>
          <a:bodyPr/>
          <a:lstStyle/>
          <a:p>
            <a:r>
              <a:rPr lang="en-US" dirty="0"/>
              <a:t>Total Costs by Type of Cost</a:t>
            </a:r>
            <a:br>
              <a:rPr lang="en-US" dirty="0"/>
            </a:br>
            <a:r>
              <a:rPr lang="en-US" dirty="0"/>
              <a:t>2020 - 2024</a:t>
            </a:r>
          </a:p>
        </p:txBody>
      </p:sp>
      <p:graphicFrame>
        <p:nvGraphicFramePr>
          <p:cNvPr id="5" name="Chart 4">
            <a:extLst>
              <a:ext uri="{FF2B5EF4-FFF2-40B4-BE49-F238E27FC236}">
                <a16:creationId xmlns:a16="http://schemas.microsoft.com/office/drawing/2014/main" id="{C328014E-4BA4-D4EF-16EF-80939865C807}"/>
              </a:ext>
            </a:extLst>
          </p:cNvPr>
          <p:cNvGraphicFramePr>
            <a:graphicFrameLocks/>
          </p:cNvGraphicFramePr>
          <p:nvPr>
            <p:extLst>
              <p:ext uri="{D42A27DB-BD31-4B8C-83A1-F6EECF244321}">
                <p14:modId xmlns:p14="http://schemas.microsoft.com/office/powerpoint/2010/main" val="487808579"/>
              </p:ext>
            </p:extLst>
          </p:nvPr>
        </p:nvGraphicFramePr>
        <p:xfrm>
          <a:off x="626339" y="1769268"/>
          <a:ext cx="10939321" cy="42965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5094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69DE81-668E-686E-08CB-F41D09F1749C}"/>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440049CB-9BEC-B91B-9C50-783FB53FE0EB}"/>
              </a:ext>
            </a:extLst>
          </p:cNvPr>
          <p:cNvSpPr>
            <a:spLocks noGrp="1"/>
          </p:cNvSpPr>
          <p:nvPr>
            <p:ph type="title"/>
          </p:nvPr>
        </p:nvSpPr>
        <p:spPr/>
        <p:txBody>
          <a:bodyPr/>
          <a:lstStyle/>
          <a:p>
            <a:r>
              <a:rPr lang="en-US" dirty="0"/>
              <a:t>Total Number of Claims</a:t>
            </a:r>
            <a:br>
              <a:rPr lang="en-US" dirty="0"/>
            </a:br>
            <a:r>
              <a:rPr lang="en-US" dirty="0"/>
              <a:t>2020 - 2024</a:t>
            </a:r>
          </a:p>
        </p:txBody>
      </p:sp>
      <p:graphicFrame>
        <p:nvGraphicFramePr>
          <p:cNvPr id="5" name="Chart 4">
            <a:extLst>
              <a:ext uri="{FF2B5EF4-FFF2-40B4-BE49-F238E27FC236}">
                <a16:creationId xmlns:a16="http://schemas.microsoft.com/office/drawing/2014/main" id="{084B974E-3FF6-003A-9459-159F991B2B3C}"/>
              </a:ext>
            </a:extLst>
          </p:cNvPr>
          <p:cNvGraphicFramePr>
            <a:graphicFrameLocks/>
          </p:cNvGraphicFramePr>
          <p:nvPr>
            <p:extLst>
              <p:ext uri="{D42A27DB-BD31-4B8C-83A1-F6EECF244321}">
                <p14:modId xmlns:p14="http://schemas.microsoft.com/office/powerpoint/2010/main" val="3417945332"/>
              </p:ext>
            </p:extLst>
          </p:nvPr>
        </p:nvGraphicFramePr>
        <p:xfrm>
          <a:off x="874791" y="1776743"/>
          <a:ext cx="10442418" cy="42619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5963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43692C-CEF8-04E2-B9F1-F99EF42CAD24}"/>
              </a:ext>
            </a:extLst>
          </p:cNvPr>
          <p:cNvSpPr>
            <a:spLocks noGrp="1"/>
          </p:cNvSpPr>
          <p:nvPr>
            <p:ph sz="quarter" idx="13"/>
          </p:nvPr>
        </p:nvSpPr>
        <p:spPr/>
        <p:txBody>
          <a:bodyPr>
            <a:normAutofit/>
          </a:bodyPr>
          <a:lstStyle/>
          <a:p>
            <a:r>
              <a:rPr lang="en-US" sz="4000" dirty="0"/>
              <a:t>2020</a:t>
            </a:r>
          </a:p>
        </p:txBody>
      </p:sp>
    </p:spTree>
    <p:extLst>
      <p:ext uri="{BB962C8B-B14F-4D97-AF65-F5344CB8AC3E}">
        <p14:creationId xmlns:p14="http://schemas.microsoft.com/office/powerpoint/2010/main" val="952718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35A9A8D-F7E8-A25E-D25E-78D3D8BF90DE}"/>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C4C933E2-A608-68C3-B165-ED39D7D1C96A}"/>
              </a:ext>
            </a:extLst>
          </p:cNvPr>
          <p:cNvSpPr>
            <a:spLocks noGrp="1"/>
          </p:cNvSpPr>
          <p:nvPr>
            <p:ph type="title"/>
          </p:nvPr>
        </p:nvSpPr>
        <p:spPr/>
        <p:txBody>
          <a:bodyPr/>
          <a:lstStyle/>
          <a:p>
            <a:r>
              <a:rPr lang="en-US" dirty="0"/>
              <a:t>Total Number of Claims by Age </a:t>
            </a:r>
            <a:br>
              <a:rPr lang="en-US" dirty="0"/>
            </a:br>
            <a:r>
              <a:rPr lang="en-US" dirty="0"/>
              <a:t>Group (All years)</a:t>
            </a:r>
          </a:p>
        </p:txBody>
      </p:sp>
      <p:graphicFrame>
        <p:nvGraphicFramePr>
          <p:cNvPr id="4" name="Chart 3">
            <a:extLst>
              <a:ext uri="{FF2B5EF4-FFF2-40B4-BE49-F238E27FC236}">
                <a16:creationId xmlns:a16="http://schemas.microsoft.com/office/drawing/2014/main" id="{12317815-65B4-9FFF-20FD-C5D95C6BE04D}"/>
              </a:ext>
            </a:extLst>
          </p:cNvPr>
          <p:cNvGraphicFramePr>
            <a:graphicFrameLocks/>
          </p:cNvGraphicFramePr>
          <p:nvPr>
            <p:extLst>
              <p:ext uri="{D42A27DB-BD31-4B8C-83A1-F6EECF244321}">
                <p14:modId xmlns:p14="http://schemas.microsoft.com/office/powerpoint/2010/main" val="2896171943"/>
              </p:ext>
            </p:extLst>
          </p:nvPr>
        </p:nvGraphicFramePr>
        <p:xfrm>
          <a:off x="775957" y="1776744"/>
          <a:ext cx="10640085" cy="42619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9748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A212AA4-91DB-8BCC-10B0-347FBEDA604B}"/>
              </a:ext>
            </a:extLst>
          </p:cNvPr>
          <p:cNvSpPr>
            <a:spLocks noGrp="1"/>
          </p:cNvSpPr>
          <p:nvPr>
            <p:ph type="pic" sz="quarter" idx="10"/>
          </p:nvPr>
        </p:nvSpPr>
        <p:spPr/>
        <p:txBody>
          <a:bodyPr/>
          <a:lstStyle/>
          <a:p>
            <a:endParaRPr lang="en-US"/>
          </a:p>
        </p:txBody>
      </p:sp>
      <p:sp>
        <p:nvSpPr>
          <p:cNvPr id="3" name="Content Placeholder 2">
            <a:extLst>
              <a:ext uri="{FF2B5EF4-FFF2-40B4-BE49-F238E27FC236}">
                <a16:creationId xmlns:a16="http://schemas.microsoft.com/office/drawing/2014/main" id="{DBE9D035-587D-2EB6-A2DA-7F8B3C1C9FAE}"/>
              </a:ext>
            </a:extLst>
          </p:cNvPr>
          <p:cNvSpPr>
            <a:spLocks noGrp="1"/>
          </p:cNvSpPr>
          <p:nvPr>
            <p:ph idx="1"/>
          </p:nvPr>
        </p:nvSpPr>
        <p:spPr/>
        <p:txBody>
          <a:bodyPr>
            <a:normAutofit fontScale="92500"/>
          </a:bodyPr>
          <a:lstStyle/>
          <a:p>
            <a:r>
              <a:rPr lang="en-US" dirty="0"/>
              <a:t>2021 had the highest cost of claims for charged, allowed and paid. That year also had the highest number of total claims by far. This can mostly be attributed by the Covid-19 vaccination becoming available in Kansas in 2021.</a:t>
            </a:r>
          </a:p>
          <a:p>
            <a:r>
              <a:rPr lang="en-US" dirty="0"/>
              <a:t>It seemed that the youngest age group every year (except 2020) had the most expensive vaccination costs on average. In 2020, the 2000-2004 (ages 20-16) had the most charged, allowed and paid. In 2020 and 2021, those born from 2000-2004 had the most claims. For 2022-2025, those born from 2020 and later had the most claims.</a:t>
            </a:r>
          </a:p>
        </p:txBody>
      </p:sp>
      <p:sp>
        <p:nvSpPr>
          <p:cNvPr id="4" name="Title 3">
            <a:extLst>
              <a:ext uri="{FF2B5EF4-FFF2-40B4-BE49-F238E27FC236}">
                <a16:creationId xmlns:a16="http://schemas.microsoft.com/office/drawing/2014/main" id="{6FBE9DB9-72F3-E2F0-5648-BA8DF07E9BFF}"/>
              </a:ext>
            </a:extLst>
          </p:cNvPr>
          <p:cNvSpPr>
            <a:spLocks noGrp="1"/>
          </p:cNvSpPr>
          <p:nvPr>
            <p:ph type="title"/>
          </p:nvPr>
        </p:nvSpPr>
        <p:spPr/>
        <p:txBody>
          <a:bodyPr/>
          <a:lstStyle/>
          <a:p>
            <a:r>
              <a:rPr lang="en-US" dirty="0"/>
              <a:t>Total Overview</a:t>
            </a:r>
          </a:p>
        </p:txBody>
      </p:sp>
    </p:spTree>
    <p:extLst>
      <p:ext uri="{BB962C8B-B14F-4D97-AF65-F5344CB8AC3E}">
        <p14:creationId xmlns:p14="http://schemas.microsoft.com/office/powerpoint/2010/main" val="1486777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Diagram 53">
            <a:extLst>
              <a:ext uri="{FF2B5EF4-FFF2-40B4-BE49-F238E27FC236}">
                <a16:creationId xmlns:a16="http://schemas.microsoft.com/office/drawing/2014/main" id="{49BE550D-441C-2ACC-5731-5437DB778677}"/>
              </a:ext>
            </a:extLst>
          </p:cNvPr>
          <p:cNvGraphicFramePr/>
          <p:nvPr>
            <p:extLst>
              <p:ext uri="{D42A27DB-BD31-4B8C-83A1-F6EECF244321}">
                <p14:modId xmlns:p14="http://schemas.microsoft.com/office/powerpoint/2010/main" val="722307420"/>
              </p:ext>
            </p:extLst>
          </p:nvPr>
        </p:nvGraphicFramePr>
        <p:xfrm>
          <a:off x="-545474" y="2226734"/>
          <a:ext cx="8128000" cy="2404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8364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7B0CC54-D0CB-893F-B7E5-13FE06C9FDA2}"/>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510A6BDC-2095-80B8-6015-FDD5C973DA56}"/>
              </a:ext>
            </a:extLst>
          </p:cNvPr>
          <p:cNvSpPr>
            <a:spLocks noGrp="1"/>
          </p:cNvSpPr>
          <p:nvPr>
            <p:ph type="title"/>
          </p:nvPr>
        </p:nvSpPr>
        <p:spPr/>
        <p:txBody>
          <a:bodyPr/>
          <a:lstStyle/>
          <a:p>
            <a:r>
              <a:rPr lang="en-US" dirty="0"/>
              <a:t>Total Costs by Type of Cost</a:t>
            </a:r>
          </a:p>
        </p:txBody>
      </p:sp>
      <p:graphicFrame>
        <p:nvGraphicFramePr>
          <p:cNvPr id="4" name="Chart 3">
            <a:extLst>
              <a:ext uri="{FF2B5EF4-FFF2-40B4-BE49-F238E27FC236}">
                <a16:creationId xmlns:a16="http://schemas.microsoft.com/office/drawing/2014/main" id="{B94EA847-86E8-665F-6072-20187F2E9D20}"/>
              </a:ext>
            </a:extLst>
          </p:cNvPr>
          <p:cNvGraphicFramePr>
            <a:graphicFrameLocks/>
          </p:cNvGraphicFramePr>
          <p:nvPr>
            <p:extLst>
              <p:ext uri="{D42A27DB-BD31-4B8C-83A1-F6EECF244321}">
                <p14:modId xmlns:p14="http://schemas.microsoft.com/office/powerpoint/2010/main" val="4171987258"/>
              </p:ext>
            </p:extLst>
          </p:nvPr>
        </p:nvGraphicFramePr>
        <p:xfrm>
          <a:off x="1281018" y="1420898"/>
          <a:ext cx="9629964" cy="4617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29441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9F70B9D-3D60-3F26-D9CC-7EFC214EF8B5}"/>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AFEE941A-5418-B83E-4BCB-163305523F58}"/>
              </a:ext>
            </a:extLst>
          </p:cNvPr>
          <p:cNvSpPr>
            <a:spLocks noGrp="1"/>
          </p:cNvSpPr>
          <p:nvPr>
            <p:ph type="title"/>
          </p:nvPr>
        </p:nvSpPr>
        <p:spPr/>
        <p:txBody>
          <a:bodyPr/>
          <a:lstStyle/>
          <a:p>
            <a:r>
              <a:rPr lang="en-US" dirty="0"/>
              <a:t>Number of Claims by Age Group</a:t>
            </a:r>
          </a:p>
        </p:txBody>
      </p:sp>
      <p:graphicFrame>
        <p:nvGraphicFramePr>
          <p:cNvPr id="4" name="Chart 3">
            <a:extLst>
              <a:ext uri="{FF2B5EF4-FFF2-40B4-BE49-F238E27FC236}">
                <a16:creationId xmlns:a16="http://schemas.microsoft.com/office/drawing/2014/main" id="{E8B6BB94-1E5D-8777-4448-C891EBF379BC}"/>
              </a:ext>
            </a:extLst>
          </p:cNvPr>
          <p:cNvGraphicFramePr>
            <a:graphicFrameLocks/>
          </p:cNvGraphicFramePr>
          <p:nvPr>
            <p:extLst>
              <p:ext uri="{D42A27DB-BD31-4B8C-83A1-F6EECF244321}">
                <p14:modId xmlns:p14="http://schemas.microsoft.com/office/powerpoint/2010/main" val="1657241720"/>
              </p:ext>
            </p:extLst>
          </p:nvPr>
        </p:nvGraphicFramePr>
        <p:xfrm>
          <a:off x="1309357" y="1567185"/>
          <a:ext cx="9573285" cy="45801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5744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0FC0F3B-0E1F-68E7-9E4E-5133E1EDA7F7}"/>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499856EF-DF9E-EE12-BB21-52B080CC0643}"/>
              </a:ext>
            </a:extLst>
          </p:cNvPr>
          <p:cNvSpPr>
            <a:spLocks noGrp="1"/>
          </p:cNvSpPr>
          <p:nvPr>
            <p:ph type="title"/>
          </p:nvPr>
        </p:nvSpPr>
        <p:spPr/>
        <p:txBody>
          <a:bodyPr/>
          <a:lstStyle/>
          <a:p>
            <a:r>
              <a:rPr lang="en-US" dirty="0"/>
              <a:t>Cost Averages by Age Group</a:t>
            </a:r>
          </a:p>
        </p:txBody>
      </p:sp>
      <p:graphicFrame>
        <p:nvGraphicFramePr>
          <p:cNvPr id="4" name="Chart 3">
            <a:extLst>
              <a:ext uri="{FF2B5EF4-FFF2-40B4-BE49-F238E27FC236}">
                <a16:creationId xmlns:a16="http://schemas.microsoft.com/office/drawing/2014/main" id="{E35784C7-5BB4-C751-6244-9E3C3FC14B02}"/>
              </a:ext>
            </a:extLst>
          </p:cNvPr>
          <p:cNvGraphicFramePr>
            <a:graphicFrameLocks/>
          </p:cNvGraphicFramePr>
          <p:nvPr>
            <p:extLst>
              <p:ext uri="{D42A27DB-BD31-4B8C-83A1-F6EECF244321}">
                <p14:modId xmlns:p14="http://schemas.microsoft.com/office/powerpoint/2010/main" val="2167424857"/>
              </p:ext>
            </p:extLst>
          </p:nvPr>
        </p:nvGraphicFramePr>
        <p:xfrm>
          <a:off x="872716" y="1426228"/>
          <a:ext cx="10446568" cy="46939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097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CDFB702-A1F4-1DD8-44C8-9CA84A89FFF4}"/>
              </a:ext>
            </a:extLst>
          </p:cNvPr>
          <p:cNvSpPr>
            <a:spLocks noGrp="1"/>
          </p:cNvSpPr>
          <p:nvPr>
            <p:ph type="pic" sz="quarter" idx="10"/>
          </p:nvPr>
        </p:nvSpPr>
        <p:spPr/>
        <p:txBody>
          <a:bodyPr/>
          <a:lstStyle/>
          <a:p>
            <a:endParaRPr lang="en-US"/>
          </a:p>
        </p:txBody>
      </p:sp>
      <p:sp>
        <p:nvSpPr>
          <p:cNvPr id="3" name="Content Placeholder 2">
            <a:extLst>
              <a:ext uri="{FF2B5EF4-FFF2-40B4-BE49-F238E27FC236}">
                <a16:creationId xmlns:a16="http://schemas.microsoft.com/office/drawing/2014/main" id="{B24F28D6-9127-E293-BBB4-830DCE5DF0D5}"/>
              </a:ext>
            </a:extLst>
          </p:cNvPr>
          <p:cNvSpPr>
            <a:spLocks noGrp="1"/>
          </p:cNvSpPr>
          <p:nvPr>
            <p:ph idx="1"/>
          </p:nvPr>
        </p:nvSpPr>
        <p:spPr>
          <a:xfrm>
            <a:off x="838200" y="1538868"/>
            <a:ext cx="9110133" cy="4761570"/>
          </a:xfrm>
        </p:spPr>
        <p:txBody>
          <a:bodyPr>
            <a:normAutofit fontScale="70000" lnSpcReduction="20000"/>
          </a:bodyPr>
          <a:lstStyle/>
          <a:p>
            <a:r>
              <a:rPr lang="en-US" u="sng" dirty="0"/>
              <a:t>Total Costs:</a:t>
            </a:r>
          </a:p>
          <a:p>
            <a:r>
              <a:rPr lang="en-US" dirty="0"/>
              <a:t>Charged - $1,417,897,580.64</a:t>
            </a:r>
          </a:p>
          <a:p>
            <a:r>
              <a:rPr lang="en-US" dirty="0"/>
              <a:t>Allowed - $803,998,796.58</a:t>
            </a:r>
          </a:p>
          <a:p>
            <a:r>
              <a:rPr lang="en-US" dirty="0"/>
              <a:t>Paid - $730,418,858.34</a:t>
            </a:r>
          </a:p>
          <a:p>
            <a:endParaRPr lang="en-US" dirty="0"/>
          </a:p>
          <a:p>
            <a:r>
              <a:rPr lang="en-US" dirty="0"/>
              <a:t>The range 2000-2004 (20-16 age range) had the highest number of claims at 1,269,988 claims. The year 1999 (21) had the lowest number at 107,735.</a:t>
            </a:r>
          </a:p>
          <a:p>
            <a:endParaRPr lang="en-US" dirty="0"/>
          </a:p>
          <a:p>
            <a:r>
              <a:rPr lang="en-US" u="sng" dirty="0"/>
              <a:t>For averages per type of cost:</a:t>
            </a:r>
          </a:p>
          <a:p>
            <a:r>
              <a:rPr lang="en-US" dirty="0"/>
              <a:t>The year 2020 (0) had the </a:t>
            </a:r>
            <a:r>
              <a:rPr lang="en-US" b="1" dirty="0"/>
              <a:t>highest</a:t>
            </a:r>
            <a:r>
              <a:rPr lang="en-US" dirty="0"/>
              <a:t> average for all three types, with charged at $917.53, allowed at $466.63, and paid at $435.00.</a:t>
            </a:r>
          </a:p>
          <a:p>
            <a:r>
              <a:rPr lang="en-US" dirty="0"/>
              <a:t>The range of 2010-2014 (10-6) had the </a:t>
            </a:r>
            <a:r>
              <a:rPr lang="en-US" b="1" dirty="0"/>
              <a:t>lowest</a:t>
            </a:r>
            <a:r>
              <a:rPr lang="en-US" dirty="0"/>
              <a:t> for all three types, with charged at $293.20, allowed at $177.92, and paid at $159.16.</a:t>
            </a:r>
          </a:p>
        </p:txBody>
      </p:sp>
      <p:sp>
        <p:nvSpPr>
          <p:cNvPr id="4" name="Title 3">
            <a:extLst>
              <a:ext uri="{FF2B5EF4-FFF2-40B4-BE49-F238E27FC236}">
                <a16:creationId xmlns:a16="http://schemas.microsoft.com/office/drawing/2014/main" id="{E39F9503-EE34-264F-6FCA-10D5E991126F}"/>
              </a:ext>
            </a:extLst>
          </p:cNvPr>
          <p:cNvSpPr>
            <a:spLocks noGrp="1"/>
          </p:cNvSpPr>
          <p:nvPr>
            <p:ph type="title"/>
          </p:nvPr>
        </p:nvSpPr>
        <p:spPr/>
        <p:txBody>
          <a:bodyPr/>
          <a:lstStyle/>
          <a:p>
            <a:r>
              <a:rPr lang="en-US" dirty="0"/>
              <a:t>Analytic Overview</a:t>
            </a:r>
          </a:p>
        </p:txBody>
      </p:sp>
    </p:spTree>
    <p:extLst>
      <p:ext uri="{BB962C8B-B14F-4D97-AF65-F5344CB8AC3E}">
        <p14:creationId xmlns:p14="http://schemas.microsoft.com/office/powerpoint/2010/main" val="4174430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EE9647-E47C-8B1F-23C7-3E593A02AFF1}"/>
              </a:ext>
            </a:extLst>
          </p:cNvPr>
          <p:cNvSpPr>
            <a:spLocks noGrp="1"/>
          </p:cNvSpPr>
          <p:nvPr>
            <p:ph sz="quarter" idx="13"/>
          </p:nvPr>
        </p:nvSpPr>
        <p:spPr/>
        <p:txBody>
          <a:bodyPr>
            <a:normAutofit/>
          </a:bodyPr>
          <a:lstStyle/>
          <a:p>
            <a:r>
              <a:rPr lang="en-US" sz="4000" dirty="0"/>
              <a:t>2021</a:t>
            </a:r>
          </a:p>
        </p:txBody>
      </p:sp>
    </p:spTree>
    <p:extLst>
      <p:ext uri="{BB962C8B-B14F-4D97-AF65-F5344CB8AC3E}">
        <p14:creationId xmlns:p14="http://schemas.microsoft.com/office/powerpoint/2010/main" val="1718010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8A0E5D8-1373-358A-36C1-B5B760DE8B5A}"/>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4E2C2C97-7A95-3FD9-C722-2EE8E180B7CF}"/>
              </a:ext>
            </a:extLst>
          </p:cNvPr>
          <p:cNvSpPr>
            <a:spLocks noGrp="1"/>
          </p:cNvSpPr>
          <p:nvPr>
            <p:ph type="title"/>
          </p:nvPr>
        </p:nvSpPr>
        <p:spPr/>
        <p:txBody>
          <a:bodyPr/>
          <a:lstStyle/>
          <a:p>
            <a:r>
              <a:rPr lang="en-US" dirty="0"/>
              <a:t>Total Costs by Type of Cost</a:t>
            </a:r>
          </a:p>
        </p:txBody>
      </p:sp>
      <p:graphicFrame>
        <p:nvGraphicFramePr>
          <p:cNvPr id="5" name="Chart 4">
            <a:extLst>
              <a:ext uri="{FF2B5EF4-FFF2-40B4-BE49-F238E27FC236}">
                <a16:creationId xmlns:a16="http://schemas.microsoft.com/office/drawing/2014/main" id="{3E719CA9-5C0C-6BF8-C565-FCF1F79F7C0F}"/>
              </a:ext>
            </a:extLst>
          </p:cNvPr>
          <p:cNvGraphicFramePr>
            <a:graphicFrameLocks/>
          </p:cNvGraphicFramePr>
          <p:nvPr>
            <p:extLst>
              <p:ext uri="{D42A27DB-BD31-4B8C-83A1-F6EECF244321}">
                <p14:modId xmlns:p14="http://schemas.microsoft.com/office/powerpoint/2010/main" val="3616882295"/>
              </p:ext>
            </p:extLst>
          </p:nvPr>
        </p:nvGraphicFramePr>
        <p:xfrm>
          <a:off x="718208" y="1366546"/>
          <a:ext cx="10755584" cy="46774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2326243"/>
      </p:ext>
    </p:extLst>
  </p:cSld>
  <p:clrMapOvr>
    <a:masterClrMapping/>
  </p:clrMapOvr>
</p:sld>
</file>

<file path=ppt/theme/theme1.xml><?xml version="1.0" encoding="utf-8"?>
<a:theme xmlns:a="http://schemas.openxmlformats.org/drawingml/2006/main" name="Office Theme">
  <a:themeElements>
    <a:clrScheme name="KS Dept of Ins">
      <a:dk1>
        <a:sysClr val="windowText" lastClr="000000"/>
      </a:dk1>
      <a:lt1>
        <a:sysClr val="window" lastClr="FFFFFF"/>
      </a:lt1>
      <a:dk2>
        <a:srgbClr val="223A7A"/>
      </a:dk2>
      <a:lt2>
        <a:srgbClr val="FFFFFF"/>
      </a:lt2>
      <a:accent1>
        <a:srgbClr val="3357B6"/>
      </a:accent1>
      <a:accent2>
        <a:srgbClr val="FFE900"/>
      </a:accent2>
      <a:accent3>
        <a:srgbClr val="FFC700"/>
      </a:accent3>
      <a:accent4>
        <a:srgbClr val="8399D2"/>
      </a:accent4>
      <a:accent5>
        <a:srgbClr val="CCCCCC"/>
      </a:accent5>
      <a:accent6>
        <a:srgbClr val="444444"/>
      </a:accent6>
      <a:hlink>
        <a:srgbClr val="9939AF"/>
      </a:hlink>
      <a:folHlink>
        <a:srgbClr val="CCB9C5"/>
      </a:folHlink>
    </a:clrScheme>
    <a:fontScheme name="KS Dept of Ins">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solidFill>
              <a:schemeClr val="tx1"/>
            </a:solidFill>
            <a:latin typeface="+mn-lt"/>
          </a:defRPr>
        </a:defPPr>
      </a:lstStyle>
    </a:txDef>
  </a:objectDefaults>
  <a:extraClrSchemeLst/>
  <a:extLst>
    <a:ext uri="{05A4C25C-085E-4340-85A3-A5531E510DB2}">
      <thm15:themeFamily xmlns:thm15="http://schemas.microsoft.com/office/thememl/2012/main" name="KDOI PowerPoint Template" id="{5341CDA2-B370-4693-8959-C2F1EEEF04B3}" vid="{6F42D206-D535-4750-82EC-C6DCFBAD86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KDOI PowerPoint Template</Template>
  <TotalTime>1411</TotalTime>
  <Words>1133</Words>
  <Application>Microsoft Office PowerPoint</Application>
  <PresentationFormat>Widescreen</PresentationFormat>
  <Paragraphs>134</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Grandview</vt:lpstr>
      <vt:lpstr>Office Theme</vt:lpstr>
      <vt:lpstr>Child Vaccinations (21 and younger)</vt:lpstr>
      <vt:lpstr>Query Information</vt:lpstr>
      <vt:lpstr>PowerPoint Presentation</vt:lpstr>
      <vt:lpstr>Total Costs by Type of Cost</vt:lpstr>
      <vt:lpstr>Number of Claims by Age Group</vt:lpstr>
      <vt:lpstr>Cost Averages by Age Group</vt:lpstr>
      <vt:lpstr>Analytic Overview</vt:lpstr>
      <vt:lpstr>PowerPoint Presentation</vt:lpstr>
      <vt:lpstr>Total Costs by Type of Cost</vt:lpstr>
      <vt:lpstr>Number of Claims by Age Group</vt:lpstr>
      <vt:lpstr>Cost Averages by Age Group</vt:lpstr>
      <vt:lpstr>Analytic Overview</vt:lpstr>
      <vt:lpstr>PowerPoint Presentation</vt:lpstr>
      <vt:lpstr>Total Costs by Type of Cost</vt:lpstr>
      <vt:lpstr>Number of Claims by Age Group</vt:lpstr>
      <vt:lpstr>Cost Averages by Age Group</vt:lpstr>
      <vt:lpstr>Analytic Overview</vt:lpstr>
      <vt:lpstr>PowerPoint Presentation</vt:lpstr>
      <vt:lpstr>Total Costs by Type of Cost</vt:lpstr>
      <vt:lpstr>Number of Claims by Age Group</vt:lpstr>
      <vt:lpstr>Cost Averages by Age Group</vt:lpstr>
      <vt:lpstr>Analytic Overview</vt:lpstr>
      <vt:lpstr>PowerPoint Presentation</vt:lpstr>
      <vt:lpstr>Total Costs by Type of Cost</vt:lpstr>
      <vt:lpstr>Number of Claims by Age Group</vt:lpstr>
      <vt:lpstr>Cost Averages by Age Group</vt:lpstr>
      <vt:lpstr>Analytic Overview</vt:lpstr>
      <vt:lpstr>Total Costs by Type of Cost 2020 - 2024</vt:lpstr>
      <vt:lpstr>Total Number of Claims 2020 - 2024</vt:lpstr>
      <vt:lpstr>Total Number of Claims by Age  Group (All years)</vt:lpstr>
      <vt:lpstr>Total Overview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Anthony Depner [KDOI]</dc:creator>
  <cp:lastModifiedBy>Anthony Depner [KDOI]</cp:lastModifiedBy>
  <cp:revision>250</cp:revision>
  <cp:lastPrinted>2024-09-09T19:09:08Z</cp:lastPrinted>
  <dcterms:created xsi:type="dcterms:W3CDTF">2024-08-12T19:55:37Z</dcterms:created>
  <dcterms:modified xsi:type="dcterms:W3CDTF">2025-06-10T17:54:29Z</dcterms:modified>
</cp:coreProperties>
</file>